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Vintage Goods" charset="1" panose="00000000000000000000"/>
      <p:regular r:id="rId18"/>
    </p:embeddedFont>
    <p:embeddedFont>
      <p:font typeface="Proxima Nova" charset="1" panose="02000506030000020004"/>
      <p:regular r:id="rId19"/>
    </p:embeddedFont>
    <p:embeddedFont>
      <p:font typeface="Proxima Nova Bold" charset="1" panose="0200050603000002000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14" Target="../media/image33.png" Type="http://schemas.openxmlformats.org/officeDocument/2006/relationships/image"/><Relationship Id="rId15" Target="../media/image34.svg" Type="http://schemas.openxmlformats.org/officeDocument/2006/relationships/image"/><Relationship Id="rId16" Target="../media/image29.png" Type="http://schemas.openxmlformats.org/officeDocument/2006/relationships/image"/><Relationship Id="rId17" Target="../media/image30.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 Id="rId6" Target="../media/image66.png" Type="http://schemas.openxmlformats.org/officeDocument/2006/relationships/image"/><Relationship Id="rId7" Target="../media/image67.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68.jpeg" Type="http://schemas.openxmlformats.org/officeDocument/2006/relationships/image"/><Relationship Id="rId5" Target="../media/image69.png" Type="http://schemas.openxmlformats.org/officeDocument/2006/relationships/image"/><Relationship Id="rId6" Target="../media/image70.svg" Type="http://schemas.openxmlformats.org/officeDocument/2006/relationships/image"/><Relationship Id="rId7" Target="../media/image71.png" Type="http://schemas.openxmlformats.org/officeDocument/2006/relationships/image"/><Relationship Id="rId8" Target="../media/image7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14" Target="../media/image75.png" Type="http://schemas.openxmlformats.org/officeDocument/2006/relationships/image"/><Relationship Id="rId15" Target="../media/image76.svg" Type="http://schemas.openxmlformats.org/officeDocument/2006/relationships/image"/><Relationship Id="rId16" Target="../media/image77.png" Type="http://schemas.openxmlformats.org/officeDocument/2006/relationships/image"/><Relationship Id="rId17" Target="../media/image78.svg" Type="http://schemas.openxmlformats.org/officeDocument/2006/relationships/image"/><Relationship Id="rId18" Target="../media/image79.png" Type="http://schemas.openxmlformats.org/officeDocument/2006/relationships/image"/><Relationship Id="rId19" Target="../media/image80.svg" Type="http://schemas.openxmlformats.org/officeDocument/2006/relationships/image"/><Relationship Id="rId2" Target="../media/image3.png" Type="http://schemas.openxmlformats.org/officeDocument/2006/relationships/image"/><Relationship Id="rId20" Target="../media/image81.png" Type="http://schemas.openxmlformats.org/officeDocument/2006/relationships/image"/><Relationship Id="rId21" Target="../media/image82.svg" Type="http://schemas.openxmlformats.org/officeDocument/2006/relationships/image"/><Relationship Id="rId22" Target="../media/image83.png" Type="http://schemas.openxmlformats.org/officeDocument/2006/relationships/image"/><Relationship Id="rId23" Target="../media/image84.svg" Type="http://schemas.openxmlformats.org/officeDocument/2006/relationships/image"/><Relationship Id="rId24" Target="../media/image60.png" Type="http://schemas.openxmlformats.org/officeDocument/2006/relationships/image"/><Relationship Id="rId25" Target="../media/image61.svg" Type="http://schemas.openxmlformats.org/officeDocument/2006/relationships/image"/><Relationship Id="rId3" Target="../media/image4.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73.png" Type="http://schemas.openxmlformats.org/officeDocument/2006/relationships/image"/><Relationship Id="rId7" Target="../media/image74.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jpeg" Type="http://schemas.openxmlformats.org/officeDocument/2006/relationships/image"/><Relationship Id="rId13" Target="../media/image36.jpeg" Type="http://schemas.openxmlformats.org/officeDocument/2006/relationships/image"/><Relationship Id="rId14" Target="../media/image37.jpeg" Type="http://schemas.openxmlformats.org/officeDocument/2006/relationships/image"/><Relationship Id="rId15" Target="../media/image38.png" Type="http://schemas.openxmlformats.org/officeDocument/2006/relationships/image"/><Relationship Id="rId16" Target="../media/image39.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0.jpe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1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48.png" Type="http://schemas.openxmlformats.org/officeDocument/2006/relationships/image"/><Relationship Id="rId13" Target="../media/image49.svg" Type="http://schemas.openxmlformats.org/officeDocument/2006/relationships/image"/><Relationship Id="rId14" Target="../media/image1.png" Type="http://schemas.openxmlformats.org/officeDocument/2006/relationships/image"/><Relationship Id="rId15" Target="../media/image2.svg" Type="http://schemas.openxmlformats.org/officeDocument/2006/relationships/image"/><Relationship Id="rId16" Target="../media/image19.png" Type="http://schemas.openxmlformats.org/officeDocument/2006/relationships/image"/><Relationship Id="rId17" Target="../media/image20.svg" Type="http://schemas.openxmlformats.org/officeDocument/2006/relationships/image"/><Relationship Id="rId18" Target="../media/image21.png" Type="http://schemas.openxmlformats.org/officeDocument/2006/relationships/image"/><Relationship Id="rId19" Target="../media/image22.svg" Type="http://schemas.openxmlformats.org/officeDocument/2006/relationships/image"/><Relationship Id="rId2" Target="../media/image9.png" Type="http://schemas.openxmlformats.org/officeDocument/2006/relationships/image"/><Relationship Id="rId20" Target="../media/image41.png" Type="http://schemas.openxmlformats.org/officeDocument/2006/relationships/image"/><Relationship Id="rId21" Target="../media/image42.svg" Type="http://schemas.openxmlformats.org/officeDocument/2006/relationships/image"/><Relationship Id="rId3" Target="../media/image10.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11" Target="../media/image2.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27.png" Type="http://schemas.openxmlformats.org/officeDocument/2006/relationships/image"/><Relationship Id="rId15" Target="../media/image28.svg" Type="http://schemas.openxmlformats.org/officeDocument/2006/relationships/image"/><Relationship Id="rId16" Target="../media/image33.png" Type="http://schemas.openxmlformats.org/officeDocument/2006/relationships/image"/><Relationship Id="rId17" Target="../media/image34.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0.jpeg" Type="http://schemas.openxmlformats.org/officeDocument/2006/relationships/image"/><Relationship Id="rId5" Target="../media/image51.jpeg" Type="http://schemas.openxmlformats.org/officeDocument/2006/relationships/image"/><Relationship Id="rId6" Target="../media/image52.jpeg" Type="http://schemas.openxmlformats.org/officeDocument/2006/relationships/image"/><Relationship Id="rId7" Target="../media/image53.jpeg" Type="http://schemas.openxmlformats.org/officeDocument/2006/relationships/image"/><Relationship Id="rId8" Target="../media/image54.png" Type="http://schemas.openxmlformats.org/officeDocument/2006/relationships/image"/><Relationship Id="rId9" Target="../media/image5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14" Target="../media/image19.png" Type="http://schemas.openxmlformats.org/officeDocument/2006/relationships/image"/><Relationship Id="rId15" Target="../media/image20.svg" Type="http://schemas.openxmlformats.org/officeDocument/2006/relationships/image"/><Relationship Id="rId16" Target="../media/image41.png" Type="http://schemas.openxmlformats.org/officeDocument/2006/relationships/image"/><Relationship Id="rId17" Target="../media/image42.svg" Type="http://schemas.openxmlformats.org/officeDocument/2006/relationships/image"/><Relationship Id="rId18" Target="../media/image21.png" Type="http://schemas.openxmlformats.org/officeDocument/2006/relationships/image"/><Relationship Id="rId19" Target="../media/image22.svg" Type="http://schemas.openxmlformats.org/officeDocument/2006/relationships/image"/><Relationship Id="rId2" Target="../media/image60.png" Type="http://schemas.openxmlformats.org/officeDocument/2006/relationships/image"/><Relationship Id="rId3" Target="../media/image6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0F1E9"/>
        </a:solidFill>
      </p:bgPr>
    </p:bg>
    <p:spTree>
      <p:nvGrpSpPr>
        <p:cNvPr id="1" name=""/>
        <p:cNvGrpSpPr/>
        <p:nvPr/>
      </p:nvGrpSpPr>
      <p:grpSpPr>
        <a:xfrm>
          <a:off x="0" y="0"/>
          <a:ext cx="0" cy="0"/>
          <a:chOff x="0" y="0"/>
          <a:chExt cx="0" cy="0"/>
        </a:xfrm>
      </p:grpSpPr>
      <p:sp>
        <p:nvSpPr>
          <p:cNvPr name="Freeform 2" id="2"/>
          <p:cNvSpPr/>
          <p:nvPr/>
        </p:nvSpPr>
        <p:spPr>
          <a:xfrm flipH="true" flipV="false" rot="0">
            <a:off x="7630014" y="9258300"/>
            <a:ext cx="5445672" cy="1396072"/>
          </a:xfrm>
          <a:custGeom>
            <a:avLst/>
            <a:gdLst/>
            <a:ahLst/>
            <a:cxnLst/>
            <a:rect r="r" b="b" t="t" l="l"/>
            <a:pathLst>
              <a:path h="1396072" w="5445672">
                <a:moveTo>
                  <a:pt x="5445672" y="0"/>
                </a:moveTo>
                <a:lnTo>
                  <a:pt x="0" y="0"/>
                </a:lnTo>
                <a:lnTo>
                  <a:pt x="0" y="1396072"/>
                </a:lnTo>
                <a:lnTo>
                  <a:pt x="5445672" y="1396072"/>
                </a:lnTo>
                <a:lnTo>
                  <a:pt x="54456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600404" y="1956840"/>
            <a:ext cx="2534652" cy="737353"/>
          </a:xfrm>
          <a:custGeom>
            <a:avLst/>
            <a:gdLst/>
            <a:ahLst/>
            <a:cxnLst/>
            <a:rect r="r" b="b" t="t" l="l"/>
            <a:pathLst>
              <a:path h="737353" w="2534652">
                <a:moveTo>
                  <a:pt x="0" y="0"/>
                </a:moveTo>
                <a:lnTo>
                  <a:pt x="2534652" y="0"/>
                </a:lnTo>
                <a:lnTo>
                  <a:pt x="2534652" y="737354"/>
                </a:lnTo>
                <a:lnTo>
                  <a:pt x="0" y="737354"/>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4" id="4"/>
          <p:cNvGrpSpPr/>
          <p:nvPr/>
        </p:nvGrpSpPr>
        <p:grpSpPr>
          <a:xfrm rot="0">
            <a:off x="11820731" y="0"/>
            <a:ext cx="6467269" cy="10287000"/>
            <a:chOff x="0" y="0"/>
            <a:chExt cx="1703314" cy="2709333"/>
          </a:xfrm>
        </p:grpSpPr>
        <p:sp>
          <p:nvSpPr>
            <p:cNvPr name="Freeform 5" id="5"/>
            <p:cNvSpPr/>
            <p:nvPr/>
          </p:nvSpPr>
          <p:spPr>
            <a:xfrm flipH="false" flipV="false" rot="0">
              <a:off x="0" y="0"/>
              <a:ext cx="1703314" cy="2709333"/>
            </a:xfrm>
            <a:custGeom>
              <a:avLst/>
              <a:gdLst/>
              <a:ahLst/>
              <a:cxnLst/>
              <a:rect r="r" b="b" t="t" l="l"/>
              <a:pathLst>
                <a:path h="2709333" w="1703314">
                  <a:moveTo>
                    <a:pt x="0" y="0"/>
                  </a:moveTo>
                  <a:lnTo>
                    <a:pt x="1703314" y="0"/>
                  </a:lnTo>
                  <a:lnTo>
                    <a:pt x="1703314" y="2709333"/>
                  </a:lnTo>
                  <a:lnTo>
                    <a:pt x="0" y="2709333"/>
                  </a:lnTo>
                  <a:close/>
                </a:path>
              </a:pathLst>
            </a:custGeom>
            <a:gradFill rotWithShape="true">
              <a:gsLst>
                <a:gs pos="0">
                  <a:srgbClr val="B2F0FF">
                    <a:alpha val="100000"/>
                  </a:srgbClr>
                </a:gs>
                <a:gs pos="100000">
                  <a:srgbClr val="64BDE4">
                    <a:alpha val="100000"/>
                  </a:srgbClr>
                </a:gs>
              </a:gsLst>
              <a:lin ang="5400000"/>
            </a:gradFill>
          </p:spPr>
        </p:sp>
        <p:sp>
          <p:nvSpPr>
            <p:cNvPr name="TextBox 6" id="6"/>
            <p:cNvSpPr txBox="true"/>
            <p:nvPr/>
          </p:nvSpPr>
          <p:spPr>
            <a:xfrm>
              <a:off x="0" y="-38100"/>
              <a:ext cx="1703314"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1820731" y="5004824"/>
            <a:ext cx="9411834" cy="5988279"/>
          </a:xfrm>
          <a:custGeom>
            <a:avLst/>
            <a:gdLst/>
            <a:ahLst/>
            <a:cxnLst/>
            <a:rect r="r" b="b" t="t" l="l"/>
            <a:pathLst>
              <a:path h="5988279" w="9411834">
                <a:moveTo>
                  <a:pt x="0" y="0"/>
                </a:moveTo>
                <a:lnTo>
                  <a:pt x="9411834" y="0"/>
                </a:lnTo>
                <a:lnTo>
                  <a:pt x="9411834" y="5988280"/>
                </a:lnTo>
                <a:lnTo>
                  <a:pt x="0" y="59882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5611287" y="3243618"/>
            <a:ext cx="2170260" cy="820753"/>
          </a:xfrm>
          <a:custGeom>
            <a:avLst/>
            <a:gdLst/>
            <a:ahLst/>
            <a:cxnLst/>
            <a:rect r="r" b="b" t="t" l="l"/>
            <a:pathLst>
              <a:path h="820753" w="2170260">
                <a:moveTo>
                  <a:pt x="0" y="0"/>
                </a:moveTo>
                <a:lnTo>
                  <a:pt x="2170259" y="0"/>
                </a:lnTo>
                <a:lnTo>
                  <a:pt x="2170259" y="820752"/>
                </a:lnTo>
                <a:lnTo>
                  <a:pt x="0" y="8207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2420863" y="2745468"/>
            <a:ext cx="1743741" cy="659451"/>
          </a:xfrm>
          <a:custGeom>
            <a:avLst/>
            <a:gdLst/>
            <a:ahLst/>
            <a:cxnLst/>
            <a:rect r="r" b="b" t="t" l="l"/>
            <a:pathLst>
              <a:path h="659451" w="1743741">
                <a:moveTo>
                  <a:pt x="0" y="0"/>
                </a:moveTo>
                <a:lnTo>
                  <a:pt x="1743741" y="0"/>
                </a:lnTo>
                <a:lnTo>
                  <a:pt x="1743741" y="659451"/>
                </a:lnTo>
                <a:lnTo>
                  <a:pt x="0" y="6594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2420863" y="-350677"/>
            <a:ext cx="2578449" cy="975122"/>
          </a:xfrm>
          <a:custGeom>
            <a:avLst/>
            <a:gdLst/>
            <a:ahLst/>
            <a:cxnLst/>
            <a:rect r="r" b="b" t="t" l="l"/>
            <a:pathLst>
              <a:path h="975122" w="2578449">
                <a:moveTo>
                  <a:pt x="0" y="0"/>
                </a:moveTo>
                <a:lnTo>
                  <a:pt x="2578448" y="0"/>
                </a:lnTo>
                <a:lnTo>
                  <a:pt x="2578448" y="975122"/>
                </a:lnTo>
                <a:lnTo>
                  <a:pt x="0" y="9751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3890336" y="773558"/>
            <a:ext cx="3891211" cy="1690908"/>
          </a:xfrm>
          <a:custGeom>
            <a:avLst/>
            <a:gdLst/>
            <a:ahLst/>
            <a:cxnLst/>
            <a:rect r="r" b="b" t="t" l="l"/>
            <a:pathLst>
              <a:path h="1690908" w="3891211">
                <a:moveTo>
                  <a:pt x="0" y="0"/>
                </a:moveTo>
                <a:lnTo>
                  <a:pt x="3891210" y="0"/>
                </a:lnTo>
                <a:lnTo>
                  <a:pt x="3891210" y="1690908"/>
                </a:lnTo>
                <a:lnTo>
                  <a:pt x="0" y="16909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2" id="12"/>
          <p:cNvSpPr/>
          <p:nvPr/>
        </p:nvSpPr>
        <p:spPr>
          <a:xfrm flipH="false" flipV="false" rot="0">
            <a:off x="12762429" y="4577727"/>
            <a:ext cx="1060609" cy="565773"/>
          </a:xfrm>
          <a:custGeom>
            <a:avLst/>
            <a:gdLst/>
            <a:ahLst/>
            <a:cxnLst/>
            <a:rect r="r" b="b" t="t" l="l"/>
            <a:pathLst>
              <a:path h="565773" w="1060609">
                <a:moveTo>
                  <a:pt x="0" y="0"/>
                </a:moveTo>
                <a:lnTo>
                  <a:pt x="1060609" y="0"/>
                </a:lnTo>
                <a:lnTo>
                  <a:pt x="1060609" y="565773"/>
                </a:lnTo>
                <a:lnTo>
                  <a:pt x="0" y="56577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3823038" y="4294840"/>
            <a:ext cx="1060609" cy="565773"/>
          </a:xfrm>
          <a:custGeom>
            <a:avLst/>
            <a:gdLst/>
            <a:ahLst/>
            <a:cxnLst/>
            <a:rect r="r" b="b" t="t" l="l"/>
            <a:pathLst>
              <a:path h="565773" w="1060609">
                <a:moveTo>
                  <a:pt x="0" y="0"/>
                </a:moveTo>
                <a:lnTo>
                  <a:pt x="1060608" y="0"/>
                </a:lnTo>
                <a:lnTo>
                  <a:pt x="1060608" y="565773"/>
                </a:lnTo>
                <a:lnTo>
                  <a:pt x="0" y="56577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413969" y="8746102"/>
            <a:ext cx="2516072" cy="1957961"/>
          </a:xfrm>
          <a:custGeom>
            <a:avLst/>
            <a:gdLst/>
            <a:ahLst/>
            <a:cxnLst/>
            <a:rect r="r" b="b" t="t" l="l"/>
            <a:pathLst>
              <a:path h="1957961" w="2516072">
                <a:moveTo>
                  <a:pt x="0" y="0"/>
                </a:moveTo>
                <a:lnTo>
                  <a:pt x="2516072" y="0"/>
                </a:lnTo>
                <a:lnTo>
                  <a:pt x="2516072" y="1957962"/>
                </a:lnTo>
                <a:lnTo>
                  <a:pt x="0" y="195796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TextBox 15" id="15"/>
          <p:cNvSpPr txBox="true"/>
          <p:nvPr/>
        </p:nvSpPr>
        <p:spPr>
          <a:xfrm rot="0">
            <a:off x="1028700" y="3713772"/>
            <a:ext cx="10725356" cy="3054350"/>
          </a:xfrm>
          <a:prstGeom prst="rect">
            <a:avLst/>
          </a:prstGeom>
        </p:spPr>
        <p:txBody>
          <a:bodyPr anchor="t" rtlCol="false" tIns="0" lIns="0" bIns="0" rIns="0">
            <a:spAutoFit/>
          </a:bodyPr>
          <a:lstStyle/>
          <a:p>
            <a:pPr algn="l">
              <a:lnSpc>
                <a:spcPts val="22000"/>
              </a:lnSpc>
            </a:pPr>
            <a:r>
              <a:rPr lang="en-US" sz="20000">
                <a:solidFill>
                  <a:srgbClr val="849C5A"/>
                </a:solidFill>
                <a:latin typeface="Vintage Goods"/>
                <a:ea typeface="Vintage Goods"/>
                <a:cs typeface="Vintage Goods"/>
                <a:sym typeface="Vintage Goods"/>
              </a:rPr>
              <a:t>Travel Guide</a:t>
            </a:r>
          </a:p>
        </p:txBody>
      </p:sp>
      <p:sp>
        <p:nvSpPr>
          <p:cNvPr name="Freeform 16" id="16"/>
          <p:cNvSpPr/>
          <p:nvPr/>
        </p:nvSpPr>
        <p:spPr>
          <a:xfrm flipH="false" flipV="false" rot="0">
            <a:off x="4461957" y="2773078"/>
            <a:ext cx="2310421" cy="672122"/>
          </a:xfrm>
          <a:custGeom>
            <a:avLst/>
            <a:gdLst/>
            <a:ahLst/>
            <a:cxnLst/>
            <a:rect r="r" b="b" t="t" l="l"/>
            <a:pathLst>
              <a:path h="672122" w="2310421">
                <a:moveTo>
                  <a:pt x="0" y="0"/>
                </a:moveTo>
                <a:lnTo>
                  <a:pt x="2310421" y="0"/>
                </a:lnTo>
                <a:lnTo>
                  <a:pt x="2310421" y="672122"/>
                </a:lnTo>
                <a:lnTo>
                  <a:pt x="0" y="672122"/>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5856381" y="448537"/>
            <a:ext cx="3744023" cy="1089170"/>
          </a:xfrm>
          <a:custGeom>
            <a:avLst/>
            <a:gdLst/>
            <a:ahLst/>
            <a:cxnLst/>
            <a:rect r="r" b="b" t="t" l="l"/>
            <a:pathLst>
              <a:path h="1089170" w="3744023">
                <a:moveTo>
                  <a:pt x="0" y="0"/>
                </a:moveTo>
                <a:lnTo>
                  <a:pt x="3744023" y="0"/>
                </a:lnTo>
                <a:lnTo>
                  <a:pt x="3744023" y="1089170"/>
                </a:lnTo>
                <a:lnTo>
                  <a:pt x="0" y="108917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8" id="18"/>
          <p:cNvSpPr/>
          <p:nvPr/>
        </p:nvSpPr>
        <p:spPr>
          <a:xfrm flipH="true" flipV="false" rot="0">
            <a:off x="-1388029" y="1028700"/>
            <a:ext cx="4833458" cy="1406097"/>
          </a:xfrm>
          <a:custGeom>
            <a:avLst/>
            <a:gdLst/>
            <a:ahLst/>
            <a:cxnLst/>
            <a:rect r="r" b="b" t="t" l="l"/>
            <a:pathLst>
              <a:path h="1406097" w="4833458">
                <a:moveTo>
                  <a:pt x="4833458" y="0"/>
                </a:moveTo>
                <a:lnTo>
                  <a:pt x="0" y="0"/>
                </a:lnTo>
                <a:lnTo>
                  <a:pt x="0" y="1406097"/>
                </a:lnTo>
                <a:lnTo>
                  <a:pt x="4833458" y="1406097"/>
                </a:lnTo>
                <a:lnTo>
                  <a:pt x="4833458"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true" flipV="false" rot="0">
            <a:off x="1405161" y="9406478"/>
            <a:ext cx="2002168" cy="1558051"/>
          </a:xfrm>
          <a:custGeom>
            <a:avLst/>
            <a:gdLst/>
            <a:ahLst/>
            <a:cxnLst/>
            <a:rect r="r" b="b" t="t" l="l"/>
            <a:pathLst>
              <a:path h="1558051" w="2002168">
                <a:moveTo>
                  <a:pt x="2002168" y="0"/>
                </a:moveTo>
                <a:lnTo>
                  <a:pt x="0" y="0"/>
                </a:lnTo>
                <a:lnTo>
                  <a:pt x="0" y="1558051"/>
                </a:lnTo>
                <a:lnTo>
                  <a:pt x="2002168" y="1558051"/>
                </a:lnTo>
                <a:lnTo>
                  <a:pt x="2002168"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20" id="20"/>
          <p:cNvSpPr/>
          <p:nvPr/>
        </p:nvSpPr>
        <p:spPr>
          <a:xfrm flipH="false" flipV="false" rot="0">
            <a:off x="2466678" y="9079477"/>
            <a:ext cx="6110479" cy="2755271"/>
          </a:xfrm>
          <a:custGeom>
            <a:avLst/>
            <a:gdLst/>
            <a:ahLst/>
            <a:cxnLst/>
            <a:rect r="r" b="b" t="t" l="l"/>
            <a:pathLst>
              <a:path h="2755271" w="6110479">
                <a:moveTo>
                  <a:pt x="0" y="0"/>
                </a:moveTo>
                <a:lnTo>
                  <a:pt x="6110479" y="0"/>
                </a:lnTo>
                <a:lnTo>
                  <a:pt x="6110479" y="2755271"/>
                </a:lnTo>
                <a:lnTo>
                  <a:pt x="0" y="275527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1" id="21"/>
          <p:cNvSpPr/>
          <p:nvPr/>
        </p:nvSpPr>
        <p:spPr>
          <a:xfrm flipH="false" flipV="false" rot="1223042">
            <a:off x="9402921" y="8870882"/>
            <a:ext cx="849556" cy="729074"/>
          </a:xfrm>
          <a:custGeom>
            <a:avLst/>
            <a:gdLst/>
            <a:ahLst/>
            <a:cxnLst/>
            <a:rect r="r" b="b" t="t" l="l"/>
            <a:pathLst>
              <a:path h="729074" w="849556">
                <a:moveTo>
                  <a:pt x="0" y="0"/>
                </a:moveTo>
                <a:lnTo>
                  <a:pt x="849557" y="0"/>
                </a:lnTo>
                <a:lnTo>
                  <a:pt x="849557" y="729074"/>
                </a:lnTo>
                <a:lnTo>
                  <a:pt x="0" y="72907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22" id="22"/>
          <p:cNvSpPr txBox="true"/>
          <p:nvPr/>
        </p:nvSpPr>
        <p:spPr>
          <a:xfrm rot="0">
            <a:off x="1028700" y="6260077"/>
            <a:ext cx="10250312" cy="1200150"/>
          </a:xfrm>
          <a:prstGeom prst="rect">
            <a:avLst/>
          </a:prstGeom>
        </p:spPr>
        <p:txBody>
          <a:bodyPr anchor="t" rtlCol="false" tIns="0" lIns="0" bIns="0" rIns="0">
            <a:spAutoFit/>
          </a:bodyPr>
          <a:lstStyle/>
          <a:p>
            <a:pPr algn="l">
              <a:lnSpc>
                <a:spcPts val="4799"/>
              </a:lnSpc>
            </a:pPr>
            <a:r>
              <a:rPr lang="en-US" sz="3999">
                <a:solidFill>
                  <a:srgbClr val="71824A"/>
                </a:solidFill>
                <a:latin typeface="Proxima Nova"/>
                <a:ea typeface="Proxima Nova"/>
                <a:cs typeface="Proxima Nova"/>
                <a:sym typeface="Proxima Nova"/>
              </a:rPr>
              <a:t>Discover the World: Your Ultimate Companion for Unforgettable Adventures</a:t>
            </a:r>
          </a:p>
        </p:txBody>
      </p:sp>
      <p:sp>
        <p:nvSpPr>
          <p:cNvPr name="TextBox 23" id="23"/>
          <p:cNvSpPr txBox="true"/>
          <p:nvPr/>
        </p:nvSpPr>
        <p:spPr>
          <a:xfrm rot="0">
            <a:off x="1028700" y="1028700"/>
            <a:ext cx="6388429" cy="600075"/>
          </a:xfrm>
          <a:prstGeom prst="rect">
            <a:avLst/>
          </a:prstGeom>
        </p:spPr>
        <p:txBody>
          <a:bodyPr anchor="t" rtlCol="false" tIns="0" lIns="0" bIns="0" rIns="0">
            <a:spAutoFit/>
          </a:bodyPr>
          <a:lstStyle/>
          <a:p>
            <a:pPr algn="l">
              <a:lnSpc>
                <a:spcPts val="4799"/>
              </a:lnSpc>
            </a:pPr>
            <a:r>
              <a:rPr lang="en-US" sz="3999">
                <a:solidFill>
                  <a:srgbClr val="71824A"/>
                </a:solidFill>
                <a:latin typeface="Proxima Nova"/>
                <a:ea typeface="Proxima Nova"/>
                <a:cs typeface="Proxima Nova"/>
                <a:sym typeface="Proxima Nova"/>
              </a:rPr>
              <a:t>Ginyard International Co.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0F1E9"/>
        </a:solidFill>
      </p:bgPr>
    </p:bg>
    <p:spTree>
      <p:nvGrpSpPr>
        <p:cNvPr id="1" name=""/>
        <p:cNvGrpSpPr/>
        <p:nvPr/>
      </p:nvGrpSpPr>
      <p:grpSpPr>
        <a:xfrm>
          <a:off x="0" y="0"/>
          <a:ext cx="0" cy="0"/>
          <a:chOff x="0" y="0"/>
          <a:chExt cx="0" cy="0"/>
        </a:xfrm>
      </p:grpSpPr>
      <p:sp>
        <p:nvSpPr>
          <p:cNvPr name="Freeform 2" id="2"/>
          <p:cNvSpPr/>
          <p:nvPr/>
        </p:nvSpPr>
        <p:spPr>
          <a:xfrm flipH="false" flipV="false" rot="0">
            <a:off x="11361361" y="3467035"/>
            <a:ext cx="2900826" cy="843877"/>
          </a:xfrm>
          <a:custGeom>
            <a:avLst/>
            <a:gdLst/>
            <a:ahLst/>
            <a:cxnLst/>
            <a:rect r="r" b="b" t="t" l="l"/>
            <a:pathLst>
              <a:path h="843877" w="2900826">
                <a:moveTo>
                  <a:pt x="0" y="0"/>
                </a:moveTo>
                <a:lnTo>
                  <a:pt x="2900826" y="0"/>
                </a:lnTo>
                <a:lnTo>
                  <a:pt x="2900826" y="843877"/>
                </a:lnTo>
                <a:lnTo>
                  <a:pt x="0" y="843877"/>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6379370" y="5905370"/>
            <a:ext cx="5529261" cy="4433462"/>
          </a:xfrm>
          <a:custGeom>
            <a:avLst/>
            <a:gdLst/>
            <a:ahLst/>
            <a:cxnLst/>
            <a:rect r="r" b="b" t="t" l="l"/>
            <a:pathLst>
              <a:path h="4433462" w="5529261">
                <a:moveTo>
                  <a:pt x="0" y="0"/>
                </a:moveTo>
                <a:lnTo>
                  <a:pt x="5529260" y="0"/>
                </a:lnTo>
                <a:lnTo>
                  <a:pt x="5529260" y="4433462"/>
                </a:lnTo>
                <a:lnTo>
                  <a:pt x="0" y="4433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379370" y="6059666"/>
            <a:ext cx="1745982" cy="507922"/>
          </a:xfrm>
          <a:custGeom>
            <a:avLst/>
            <a:gdLst/>
            <a:ahLst/>
            <a:cxnLst/>
            <a:rect r="r" b="b" t="t" l="l"/>
            <a:pathLst>
              <a:path h="507922" w="1745982">
                <a:moveTo>
                  <a:pt x="0" y="0"/>
                </a:moveTo>
                <a:lnTo>
                  <a:pt x="1745981" y="0"/>
                </a:lnTo>
                <a:lnTo>
                  <a:pt x="1745981" y="507922"/>
                </a:lnTo>
                <a:lnTo>
                  <a:pt x="0" y="507922"/>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3822892" y="1637523"/>
            <a:ext cx="2900826" cy="843877"/>
          </a:xfrm>
          <a:custGeom>
            <a:avLst/>
            <a:gdLst/>
            <a:ahLst/>
            <a:cxnLst/>
            <a:rect r="r" b="b" t="t" l="l"/>
            <a:pathLst>
              <a:path h="843877" w="2900826">
                <a:moveTo>
                  <a:pt x="0" y="0"/>
                </a:moveTo>
                <a:lnTo>
                  <a:pt x="2900826" y="0"/>
                </a:lnTo>
                <a:lnTo>
                  <a:pt x="2900826" y="843877"/>
                </a:lnTo>
                <a:lnTo>
                  <a:pt x="0" y="843877"/>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12496800" y="1028700"/>
            <a:ext cx="4762500" cy="8229600"/>
            <a:chOff x="0" y="0"/>
            <a:chExt cx="1254321" cy="2167467"/>
          </a:xfrm>
        </p:grpSpPr>
        <p:sp>
          <p:nvSpPr>
            <p:cNvPr name="Freeform 7" id="7"/>
            <p:cNvSpPr/>
            <p:nvPr/>
          </p:nvSpPr>
          <p:spPr>
            <a:xfrm flipH="false" flipV="false" rot="0">
              <a:off x="0" y="0"/>
              <a:ext cx="1254321" cy="2167467"/>
            </a:xfrm>
            <a:custGeom>
              <a:avLst/>
              <a:gdLst/>
              <a:ahLst/>
              <a:cxnLst/>
              <a:rect r="r" b="b" t="t" l="l"/>
              <a:pathLst>
                <a:path h="2167467" w="1254321">
                  <a:moveTo>
                    <a:pt x="40640" y="0"/>
                  </a:moveTo>
                  <a:lnTo>
                    <a:pt x="1213681" y="0"/>
                  </a:lnTo>
                  <a:cubicBezTo>
                    <a:pt x="1224459" y="0"/>
                    <a:pt x="1234796" y="4282"/>
                    <a:pt x="1242418" y="11903"/>
                  </a:cubicBezTo>
                  <a:cubicBezTo>
                    <a:pt x="1250039" y="19525"/>
                    <a:pt x="1254321" y="29862"/>
                    <a:pt x="1254321" y="40640"/>
                  </a:cubicBezTo>
                  <a:lnTo>
                    <a:pt x="1254321" y="2126827"/>
                  </a:lnTo>
                  <a:cubicBezTo>
                    <a:pt x="1254321" y="2149272"/>
                    <a:pt x="1236126" y="2167467"/>
                    <a:pt x="1213681" y="2167467"/>
                  </a:cubicBezTo>
                  <a:lnTo>
                    <a:pt x="40640" y="2167467"/>
                  </a:lnTo>
                  <a:cubicBezTo>
                    <a:pt x="29862" y="2167467"/>
                    <a:pt x="19525" y="2163185"/>
                    <a:pt x="11903" y="2155564"/>
                  </a:cubicBezTo>
                  <a:cubicBezTo>
                    <a:pt x="4282" y="2147942"/>
                    <a:pt x="0" y="2137605"/>
                    <a:pt x="0" y="2126827"/>
                  </a:cubicBezTo>
                  <a:lnTo>
                    <a:pt x="0" y="40640"/>
                  </a:lnTo>
                  <a:cubicBezTo>
                    <a:pt x="0" y="18195"/>
                    <a:pt x="18195" y="0"/>
                    <a:pt x="40640" y="0"/>
                  </a:cubicBezTo>
                  <a:close/>
                </a:path>
              </a:pathLst>
            </a:custGeom>
            <a:solidFill>
              <a:srgbClr val="F0F1E9"/>
            </a:solidFill>
            <a:ln w="19050" cap="rnd">
              <a:solidFill>
                <a:srgbClr val="C0D899"/>
              </a:solidFill>
              <a:prstDash val="solid"/>
              <a:round/>
            </a:ln>
          </p:spPr>
        </p:sp>
        <p:sp>
          <p:nvSpPr>
            <p:cNvPr name="TextBox 8" id="8"/>
            <p:cNvSpPr txBox="true"/>
            <p:nvPr/>
          </p:nvSpPr>
          <p:spPr>
            <a:xfrm>
              <a:off x="0" y="-38100"/>
              <a:ext cx="1254321" cy="220556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28700" y="1028700"/>
            <a:ext cx="4762500" cy="8229600"/>
            <a:chOff x="0" y="0"/>
            <a:chExt cx="1254321" cy="2167467"/>
          </a:xfrm>
        </p:grpSpPr>
        <p:sp>
          <p:nvSpPr>
            <p:cNvPr name="Freeform 10" id="10"/>
            <p:cNvSpPr/>
            <p:nvPr/>
          </p:nvSpPr>
          <p:spPr>
            <a:xfrm flipH="false" flipV="false" rot="0">
              <a:off x="0" y="0"/>
              <a:ext cx="1254321" cy="2167467"/>
            </a:xfrm>
            <a:custGeom>
              <a:avLst/>
              <a:gdLst/>
              <a:ahLst/>
              <a:cxnLst/>
              <a:rect r="r" b="b" t="t" l="l"/>
              <a:pathLst>
                <a:path h="2167467" w="1254321">
                  <a:moveTo>
                    <a:pt x="40640" y="0"/>
                  </a:moveTo>
                  <a:lnTo>
                    <a:pt x="1213681" y="0"/>
                  </a:lnTo>
                  <a:cubicBezTo>
                    <a:pt x="1224459" y="0"/>
                    <a:pt x="1234796" y="4282"/>
                    <a:pt x="1242418" y="11903"/>
                  </a:cubicBezTo>
                  <a:cubicBezTo>
                    <a:pt x="1250039" y="19525"/>
                    <a:pt x="1254321" y="29862"/>
                    <a:pt x="1254321" y="40640"/>
                  </a:cubicBezTo>
                  <a:lnTo>
                    <a:pt x="1254321" y="2126827"/>
                  </a:lnTo>
                  <a:cubicBezTo>
                    <a:pt x="1254321" y="2149272"/>
                    <a:pt x="1236126" y="2167467"/>
                    <a:pt x="1213681" y="2167467"/>
                  </a:cubicBezTo>
                  <a:lnTo>
                    <a:pt x="40640" y="2167467"/>
                  </a:lnTo>
                  <a:cubicBezTo>
                    <a:pt x="29862" y="2167467"/>
                    <a:pt x="19525" y="2163185"/>
                    <a:pt x="11903" y="2155564"/>
                  </a:cubicBezTo>
                  <a:cubicBezTo>
                    <a:pt x="4282" y="2147942"/>
                    <a:pt x="0" y="2137605"/>
                    <a:pt x="0" y="2126827"/>
                  </a:cubicBezTo>
                  <a:lnTo>
                    <a:pt x="0" y="40640"/>
                  </a:lnTo>
                  <a:cubicBezTo>
                    <a:pt x="0" y="18195"/>
                    <a:pt x="18195" y="0"/>
                    <a:pt x="40640" y="0"/>
                  </a:cubicBezTo>
                  <a:close/>
                </a:path>
              </a:pathLst>
            </a:custGeom>
            <a:solidFill>
              <a:srgbClr val="F0F1E9"/>
            </a:solidFill>
            <a:ln w="19050" cap="rnd">
              <a:solidFill>
                <a:srgbClr val="C0D899"/>
              </a:solidFill>
              <a:prstDash val="solid"/>
              <a:round/>
            </a:ln>
          </p:spPr>
        </p:sp>
        <p:sp>
          <p:nvSpPr>
            <p:cNvPr name="TextBox 11" id="11"/>
            <p:cNvSpPr txBox="true"/>
            <p:nvPr/>
          </p:nvSpPr>
          <p:spPr>
            <a:xfrm>
              <a:off x="0" y="-38100"/>
              <a:ext cx="1254321" cy="2205567"/>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0136867" y="6795278"/>
            <a:ext cx="499753" cy="479763"/>
          </a:xfrm>
          <a:custGeom>
            <a:avLst/>
            <a:gdLst/>
            <a:ahLst/>
            <a:cxnLst/>
            <a:rect r="r" b="b" t="t" l="l"/>
            <a:pathLst>
              <a:path h="479763" w="499753">
                <a:moveTo>
                  <a:pt x="0" y="0"/>
                </a:moveTo>
                <a:lnTo>
                  <a:pt x="499753" y="0"/>
                </a:lnTo>
                <a:lnTo>
                  <a:pt x="499753" y="479763"/>
                </a:lnTo>
                <a:lnTo>
                  <a:pt x="0" y="4797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6632371" y="1133475"/>
            <a:ext cx="5023258" cy="4771895"/>
          </a:xfrm>
          <a:prstGeom prst="rect">
            <a:avLst/>
          </a:prstGeom>
        </p:spPr>
        <p:txBody>
          <a:bodyPr anchor="t" rtlCol="false" tIns="0" lIns="0" bIns="0" rIns="0">
            <a:spAutoFit/>
          </a:bodyPr>
          <a:lstStyle/>
          <a:p>
            <a:pPr algn="ctr">
              <a:lnSpc>
                <a:spcPts val="12000"/>
              </a:lnSpc>
            </a:pPr>
            <a:r>
              <a:rPr lang="en-US" sz="12000">
                <a:solidFill>
                  <a:srgbClr val="849C5A"/>
                </a:solidFill>
                <a:latin typeface="Vintage Goods"/>
                <a:ea typeface="Vintage Goods"/>
                <a:cs typeface="Vintage Goods"/>
                <a:sym typeface="Vintage Goods"/>
              </a:rPr>
              <a:t>Embrace Cultural Etiquette</a:t>
            </a:r>
          </a:p>
        </p:txBody>
      </p:sp>
      <p:sp>
        <p:nvSpPr>
          <p:cNvPr name="TextBox 14" id="14"/>
          <p:cNvSpPr txBox="true"/>
          <p:nvPr/>
        </p:nvSpPr>
        <p:spPr>
          <a:xfrm rot="0">
            <a:off x="1400941" y="1921612"/>
            <a:ext cx="4015638" cy="6993832"/>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71824A"/>
                </a:solidFill>
                <a:latin typeface="Proxima Nova"/>
                <a:ea typeface="Proxima Nova"/>
                <a:cs typeface="Proxima Nova"/>
                <a:sym typeface="Proxima Nova"/>
              </a:rPr>
              <a:t>Lorem ipsum dolor sit amet, consectetur adipiscing elit. In pretium vitae nunc placerat.</a:t>
            </a:r>
          </a:p>
          <a:p>
            <a:pPr algn="l" marL="539749" indent="-269875" lvl="1">
              <a:lnSpc>
                <a:spcPts val="3499"/>
              </a:lnSpc>
              <a:buFont typeface="Arial"/>
              <a:buChar char="•"/>
            </a:pPr>
            <a:r>
              <a:rPr lang="en-US" sz="2499">
                <a:solidFill>
                  <a:srgbClr val="71824A"/>
                </a:solidFill>
                <a:latin typeface="Proxima Nova"/>
                <a:ea typeface="Proxima Nova"/>
                <a:cs typeface="Proxima Nova"/>
                <a:sym typeface="Proxima Nova"/>
              </a:rPr>
              <a:t>Nam maximus mauris id consequat codimentum. Praesent at augue eget neque pharetra pretium a sit amet turpis.</a:t>
            </a:r>
          </a:p>
          <a:p>
            <a:pPr algn="l" marL="539749" indent="-269875" lvl="1">
              <a:lnSpc>
                <a:spcPts val="3499"/>
              </a:lnSpc>
              <a:buFont typeface="Arial"/>
              <a:buChar char="•"/>
            </a:pPr>
            <a:r>
              <a:rPr lang="en-US" sz="2499">
                <a:solidFill>
                  <a:srgbClr val="71824A"/>
                </a:solidFill>
                <a:latin typeface="Proxima Nova"/>
                <a:ea typeface="Proxima Nova"/>
                <a:cs typeface="Proxima Nova"/>
                <a:sym typeface="Proxima Nova"/>
              </a:rPr>
              <a:t>Cras varius, leo non luctus posuere, nib justo consequat metus, eget varius ligula metus non.</a:t>
            </a:r>
          </a:p>
          <a:p>
            <a:pPr algn="l" marL="539749" indent="-269875" lvl="1">
              <a:lnSpc>
                <a:spcPts val="3499"/>
              </a:lnSpc>
              <a:buFont typeface="Arial"/>
              <a:buChar char="•"/>
            </a:pPr>
            <a:r>
              <a:rPr lang="en-US" sz="2499">
                <a:solidFill>
                  <a:srgbClr val="71824A"/>
                </a:solidFill>
                <a:latin typeface="Proxima Nova"/>
                <a:ea typeface="Proxima Nova"/>
                <a:cs typeface="Proxima Nova"/>
                <a:sym typeface="Proxima Nova"/>
              </a:rPr>
              <a:t>Phasellus id velit orci. Morbi lorem purus, ultrices ac lacus dictum</a:t>
            </a:r>
          </a:p>
        </p:txBody>
      </p:sp>
      <p:sp>
        <p:nvSpPr>
          <p:cNvPr name="TextBox 15" id="15"/>
          <p:cNvSpPr txBox="true"/>
          <p:nvPr/>
        </p:nvSpPr>
        <p:spPr>
          <a:xfrm rot="0">
            <a:off x="12870231" y="1921612"/>
            <a:ext cx="4015638" cy="6993832"/>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71824A"/>
                </a:solidFill>
                <a:latin typeface="Proxima Nova"/>
                <a:ea typeface="Proxima Nova"/>
                <a:cs typeface="Proxima Nova"/>
                <a:sym typeface="Proxima Nova"/>
              </a:rPr>
              <a:t>Lorem ipsum dolor sit amet, consectetur adipiscing elit. In pretium vitae nunc placerat.</a:t>
            </a:r>
          </a:p>
          <a:p>
            <a:pPr algn="l" marL="539749" indent="-269875" lvl="1">
              <a:lnSpc>
                <a:spcPts val="3499"/>
              </a:lnSpc>
              <a:buFont typeface="Arial"/>
              <a:buChar char="•"/>
            </a:pPr>
            <a:r>
              <a:rPr lang="en-US" sz="2499">
                <a:solidFill>
                  <a:srgbClr val="71824A"/>
                </a:solidFill>
                <a:latin typeface="Proxima Nova"/>
                <a:ea typeface="Proxima Nova"/>
                <a:cs typeface="Proxima Nova"/>
                <a:sym typeface="Proxima Nova"/>
              </a:rPr>
              <a:t>Nam maximus mauris id consequat codimentum. Praesent at augue eget neque pharetra pretium a sit amet turpis.</a:t>
            </a:r>
          </a:p>
          <a:p>
            <a:pPr algn="l" marL="539749" indent="-269875" lvl="1">
              <a:lnSpc>
                <a:spcPts val="3499"/>
              </a:lnSpc>
              <a:buFont typeface="Arial"/>
              <a:buChar char="•"/>
            </a:pPr>
            <a:r>
              <a:rPr lang="en-US" sz="2499">
                <a:solidFill>
                  <a:srgbClr val="71824A"/>
                </a:solidFill>
                <a:latin typeface="Proxima Nova"/>
                <a:ea typeface="Proxima Nova"/>
                <a:cs typeface="Proxima Nova"/>
                <a:sym typeface="Proxima Nova"/>
              </a:rPr>
              <a:t>Cras varius, leo non luctus posuere, nib justo consequat metus, eget varius ligula metus non.</a:t>
            </a:r>
          </a:p>
          <a:p>
            <a:pPr algn="l" marL="539749" indent="-269875" lvl="1">
              <a:lnSpc>
                <a:spcPts val="3499"/>
              </a:lnSpc>
              <a:buFont typeface="Arial"/>
              <a:buChar char="•"/>
            </a:pPr>
            <a:r>
              <a:rPr lang="en-US" sz="2499">
                <a:solidFill>
                  <a:srgbClr val="71824A"/>
                </a:solidFill>
                <a:latin typeface="Proxima Nova"/>
                <a:ea typeface="Proxima Nova"/>
                <a:cs typeface="Proxima Nova"/>
                <a:sym typeface="Proxima Nova"/>
              </a:rPr>
              <a:t>Phasellus id velit orci. Morbi lorem purus, ultrices ac lacus dictum</a:t>
            </a:r>
          </a:p>
        </p:txBody>
      </p:sp>
      <p:sp>
        <p:nvSpPr>
          <p:cNvPr name="TextBox 16" id="16"/>
          <p:cNvSpPr txBox="true"/>
          <p:nvPr/>
        </p:nvSpPr>
        <p:spPr>
          <a:xfrm rot="0">
            <a:off x="1929956" y="1404294"/>
            <a:ext cx="3486622" cy="422232"/>
          </a:xfrm>
          <a:prstGeom prst="rect">
            <a:avLst/>
          </a:prstGeom>
        </p:spPr>
        <p:txBody>
          <a:bodyPr anchor="t" rtlCol="false" tIns="0" lIns="0" bIns="0" rIns="0">
            <a:spAutoFit/>
          </a:bodyPr>
          <a:lstStyle/>
          <a:p>
            <a:pPr algn="just" marL="0" indent="0" lvl="0">
              <a:lnSpc>
                <a:spcPts val="3499"/>
              </a:lnSpc>
              <a:spcBef>
                <a:spcPct val="0"/>
              </a:spcBef>
            </a:pPr>
            <a:r>
              <a:rPr lang="en-US" b="true" sz="2499">
                <a:solidFill>
                  <a:srgbClr val="71824A"/>
                </a:solidFill>
                <a:latin typeface="Proxima Nova Bold"/>
                <a:ea typeface="Proxima Nova Bold"/>
                <a:cs typeface="Proxima Nova Bold"/>
                <a:sym typeface="Proxima Nova Bold"/>
              </a:rPr>
              <a:t>DOS</a:t>
            </a:r>
          </a:p>
        </p:txBody>
      </p:sp>
      <p:sp>
        <p:nvSpPr>
          <p:cNvPr name="TextBox 17" id="17"/>
          <p:cNvSpPr txBox="true"/>
          <p:nvPr/>
        </p:nvSpPr>
        <p:spPr>
          <a:xfrm rot="0">
            <a:off x="13399246" y="1404294"/>
            <a:ext cx="3486622" cy="422232"/>
          </a:xfrm>
          <a:prstGeom prst="rect">
            <a:avLst/>
          </a:prstGeom>
        </p:spPr>
        <p:txBody>
          <a:bodyPr anchor="t" rtlCol="false" tIns="0" lIns="0" bIns="0" rIns="0">
            <a:spAutoFit/>
          </a:bodyPr>
          <a:lstStyle/>
          <a:p>
            <a:pPr algn="just" marL="0" indent="0" lvl="0">
              <a:lnSpc>
                <a:spcPts val="3499"/>
              </a:lnSpc>
              <a:spcBef>
                <a:spcPct val="0"/>
              </a:spcBef>
            </a:pPr>
            <a:r>
              <a:rPr lang="en-US" b="true" sz="2499">
                <a:solidFill>
                  <a:srgbClr val="71824A"/>
                </a:solidFill>
                <a:latin typeface="Proxima Nova Bold"/>
                <a:ea typeface="Proxima Nova Bold"/>
                <a:cs typeface="Proxima Nova Bold"/>
                <a:sym typeface="Proxima Nova Bold"/>
              </a:rPr>
              <a:t>DON'TS</a:t>
            </a:r>
          </a:p>
        </p:txBody>
      </p:sp>
      <p:sp>
        <p:nvSpPr>
          <p:cNvPr name="Freeform 18" id="18"/>
          <p:cNvSpPr/>
          <p:nvPr/>
        </p:nvSpPr>
        <p:spPr>
          <a:xfrm flipH="false" flipV="false" rot="0">
            <a:off x="-676459" y="9258300"/>
            <a:ext cx="5445672" cy="1396072"/>
          </a:xfrm>
          <a:custGeom>
            <a:avLst/>
            <a:gdLst/>
            <a:ahLst/>
            <a:cxnLst/>
            <a:rect r="r" b="b" t="t" l="l"/>
            <a:pathLst>
              <a:path h="1396072" w="5445672">
                <a:moveTo>
                  <a:pt x="0" y="0"/>
                </a:moveTo>
                <a:lnTo>
                  <a:pt x="5445672" y="0"/>
                </a:lnTo>
                <a:lnTo>
                  <a:pt x="5445672" y="1396072"/>
                </a:lnTo>
                <a:lnTo>
                  <a:pt x="0" y="13960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9" id="19"/>
          <p:cNvSpPr/>
          <p:nvPr/>
        </p:nvSpPr>
        <p:spPr>
          <a:xfrm flipH="false" flipV="false" rot="0">
            <a:off x="14501307" y="9337127"/>
            <a:ext cx="4173908" cy="1214228"/>
          </a:xfrm>
          <a:custGeom>
            <a:avLst/>
            <a:gdLst/>
            <a:ahLst/>
            <a:cxnLst/>
            <a:rect r="r" b="b" t="t" l="l"/>
            <a:pathLst>
              <a:path h="1214228" w="4173908">
                <a:moveTo>
                  <a:pt x="0" y="0"/>
                </a:moveTo>
                <a:lnTo>
                  <a:pt x="4173908" y="0"/>
                </a:lnTo>
                <a:lnTo>
                  <a:pt x="4173908" y="1214227"/>
                </a:lnTo>
                <a:lnTo>
                  <a:pt x="0" y="121422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0">
            <a:off x="16915832" y="8155746"/>
            <a:ext cx="1694847" cy="1925963"/>
          </a:xfrm>
          <a:custGeom>
            <a:avLst/>
            <a:gdLst/>
            <a:ahLst/>
            <a:cxnLst/>
            <a:rect r="r" b="b" t="t" l="l"/>
            <a:pathLst>
              <a:path h="1925963" w="1694847">
                <a:moveTo>
                  <a:pt x="0" y="0"/>
                </a:moveTo>
                <a:lnTo>
                  <a:pt x="1694847" y="0"/>
                </a:lnTo>
                <a:lnTo>
                  <a:pt x="1694847" y="1925962"/>
                </a:lnTo>
                <a:lnTo>
                  <a:pt x="0" y="192596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1" id="21"/>
          <p:cNvSpPr/>
          <p:nvPr/>
        </p:nvSpPr>
        <p:spPr>
          <a:xfrm flipH="false" flipV="false" rot="0">
            <a:off x="15357621" y="8902243"/>
            <a:ext cx="885873" cy="869767"/>
          </a:xfrm>
          <a:custGeom>
            <a:avLst/>
            <a:gdLst/>
            <a:ahLst/>
            <a:cxnLst/>
            <a:rect r="r" b="b" t="t" l="l"/>
            <a:pathLst>
              <a:path h="869767" w="885873">
                <a:moveTo>
                  <a:pt x="0" y="0"/>
                </a:moveTo>
                <a:lnTo>
                  <a:pt x="885874" y="0"/>
                </a:lnTo>
                <a:lnTo>
                  <a:pt x="885874" y="869767"/>
                </a:lnTo>
                <a:lnTo>
                  <a:pt x="0" y="8697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22" id="22"/>
          <p:cNvSpPr/>
          <p:nvPr/>
        </p:nvSpPr>
        <p:spPr>
          <a:xfrm flipH="false" flipV="false" rot="-418972">
            <a:off x="14644206" y="9648335"/>
            <a:ext cx="568902" cy="558559"/>
          </a:xfrm>
          <a:custGeom>
            <a:avLst/>
            <a:gdLst/>
            <a:ahLst/>
            <a:cxnLst/>
            <a:rect r="r" b="b" t="t" l="l"/>
            <a:pathLst>
              <a:path h="558559" w="568902">
                <a:moveTo>
                  <a:pt x="0" y="0"/>
                </a:moveTo>
                <a:lnTo>
                  <a:pt x="568902" y="0"/>
                </a:lnTo>
                <a:lnTo>
                  <a:pt x="568902" y="558558"/>
                </a:lnTo>
                <a:lnTo>
                  <a:pt x="0" y="55855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23" id="23"/>
          <p:cNvSpPr/>
          <p:nvPr/>
        </p:nvSpPr>
        <p:spPr>
          <a:xfrm flipH="false" flipV="false" rot="0">
            <a:off x="2286196" y="9131896"/>
            <a:ext cx="861245" cy="1280229"/>
          </a:xfrm>
          <a:custGeom>
            <a:avLst/>
            <a:gdLst/>
            <a:ahLst/>
            <a:cxnLst/>
            <a:rect r="r" b="b" t="t" l="l"/>
            <a:pathLst>
              <a:path h="1280229" w="861245">
                <a:moveTo>
                  <a:pt x="0" y="0"/>
                </a:moveTo>
                <a:lnTo>
                  <a:pt x="861244" y="0"/>
                </a:lnTo>
                <a:lnTo>
                  <a:pt x="861244" y="1280228"/>
                </a:lnTo>
                <a:lnTo>
                  <a:pt x="0" y="128022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0F1E9"/>
        </a:solidFill>
      </p:bgPr>
    </p:bg>
    <p:spTree>
      <p:nvGrpSpPr>
        <p:cNvPr id="1" name=""/>
        <p:cNvGrpSpPr/>
        <p:nvPr/>
      </p:nvGrpSpPr>
      <p:grpSpPr>
        <a:xfrm>
          <a:off x="0" y="0"/>
          <a:ext cx="0" cy="0"/>
          <a:chOff x="0" y="0"/>
          <a:chExt cx="0" cy="0"/>
        </a:xfrm>
      </p:grpSpPr>
      <p:sp>
        <p:nvSpPr>
          <p:cNvPr name="Freeform 2" id="2"/>
          <p:cNvSpPr/>
          <p:nvPr/>
        </p:nvSpPr>
        <p:spPr>
          <a:xfrm flipH="false" flipV="false" rot="0">
            <a:off x="-1381706" y="3749529"/>
            <a:ext cx="3744023" cy="1089170"/>
          </a:xfrm>
          <a:custGeom>
            <a:avLst/>
            <a:gdLst/>
            <a:ahLst/>
            <a:cxnLst/>
            <a:rect r="r" b="b" t="t" l="l"/>
            <a:pathLst>
              <a:path h="1089170" w="3744023">
                <a:moveTo>
                  <a:pt x="0" y="0"/>
                </a:moveTo>
                <a:lnTo>
                  <a:pt x="3744024" y="0"/>
                </a:lnTo>
                <a:lnTo>
                  <a:pt x="3744024" y="1089171"/>
                </a:lnTo>
                <a:lnTo>
                  <a:pt x="0" y="1089171"/>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6704297" y="473026"/>
            <a:ext cx="4198138" cy="1221276"/>
          </a:xfrm>
          <a:custGeom>
            <a:avLst/>
            <a:gdLst/>
            <a:ahLst/>
            <a:cxnLst/>
            <a:rect r="r" b="b" t="t" l="l"/>
            <a:pathLst>
              <a:path h="1221276" w="4198138">
                <a:moveTo>
                  <a:pt x="0" y="0"/>
                </a:moveTo>
                <a:lnTo>
                  <a:pt x="4198138" y="0"/>
                </a:lnTo>
                <a:lnTo>
                  <a:pt x="4198138" y="1221277"/>
                </a:lnTo>
                <a:lnTo>
                  <a:pt x="0" y="1221277"/>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4" id="4"/>
          <p:cNvSpPr txBox="true"/>
          <p:nvPr/>
        </p:nvSpPr>
        <p:spPr>
          <a:xfrm rot="0">
            <a:off x="1028700" y="1295400"/>
            <a:ext cx="8115300" cy="3733800"/>
          </a:xfrm>
          <a:prstGeom prst="rect">
            <a:avLst/>
          </a:prstGeom>
        </p:spPr>
        <p:txBody>
          <a:bodyPr anchor="t" rtlCol="false" tIns="0" lIns="0" bIns="0" rIns="0">
            <a:spAutoFit/>
          </a:bodyPr>
          <a:lstStyle/>
          <a:p>
            <a:pPr algn="l" marL="0" indent="0" lvl="0">
              <a:lnSpc>
                <a:spcPts val="13500"/>
              </a:lnSpc>
            </a:pPr>
            <a:r>
              <a:rPr lang="en-US" sz="15000">
                <a:solidFill>
                  <a:srgbClr val="849C5A"/>
                </a:solidFill>
                <a:latin typeface="Vintage Goods"/>
                <a:ea typeface="Vintage Goods"/>
                <a:cs typeface="Vintage Goods"/>
                <a:sym typeface="Vintage Goods"/>
              </a:rPr>
              <a:t>Traveling Responsibly</a:t>
            </a:r>
          </a:p>
        </p:txBody>
      </p:sp>
      <p:grpSp>
        <p:nvGrpSpPr>
          <p:cNvPr name="Group 5" id="5"/>
          <p:cNvGrpSpPr/>
          <p:nvPr/>
        </p:nvGrpSpPr>
        <p:grpSpPr>
          <a:xfrm rot="0">
            <a:off x="1028700" y="5143500"/>
            <a:ext cx="8824385" cy="4114800"/>
            <a:chOff x="0" y="0"/>
            <a:chExt cx="2338260" cy="1090328"/>
          </a:xfrm>
        </p:grpSpPr>
        <p:sp>
          <p:nvSpPr>
            <p:cNvPr name="Freeform 6" id="6"/>
            <p:cNvSpPr/>
            <p:nvPr/>
          </p:nvSpPr>
          <p:spPr>
            <a:xfrm flipH="false" flipV="false" rot="0">
              <a:off x="0" y="0"/>
              <a:ext cx="2338260" cy="1090328"/>
            </a:xfrm>
            <a:custGeom>
              <a:avLst/>
              <a:gdLst/>
              <a:ahLst/>
              <a:cxnLst/>
              <a:rect r="r" b="b" t="t" l="l"/>
              <a:pathLst>
                <a:path h="1090328" w="2338260">
                  <a:moveTo>
                    <a:pt x="21933" y="0"/>
                  </a:moveTo>
                  <a:lnTo>
                    <a:pt x="2316326" y="0"/>
                  </a:lnTo>
                  <a:cubicBezTo>
                    <a:pt x="2322144" y="0"/>
                    <a:pt x="2327722" y="2311"/>
                    <a:pt x="2331836" y="6424"/>
                  </a:cubicBezTo>
                  <a:cubicBezTo>
                    <a:pt x="2335949" y="10537"/>
                    <a:pt x="2338260" y="16116"/>
                    <a:pt x="2338260" y="21933"/>
                  </a:cubicBezTo>
                  <a:lnTo>
                    <a:pt x="2338260" y="1068394"/>
                  </a:lnTo>
                  <a:cubicBezTo>
                    <a:pt x="2338260" y="1080508"/>
                    <a:pt x="2328440" y="1090328"/>
                    <a:pt x="2316326" y="1090328"/>
                  </a:cubicBezTo>
                  <a:lnTo>
                    <a:pt x="21933" y="1090328"/>
                  </a:lnTo>
                  <a:cubicBezTo>
                    <a:pt x="9820" y="1090328"/>
                    <a:pt x="0" y="1080508"/>
                    <a:pt x="0" y="1068394"/>
                  </a:cubicBezTo>
                  <a:lnTo>
                    <a:pt x="0" y="21933"/>
                  </a:lnTo>
                  <a:cubicBezTo>
                    <a:pt x="0" y="16116"/>
                    <a:pt x="2311" y="10537"/>
                    <a:pt x="6424" y="6424"/>
                  </a:cubicBezTo>
                  <a:cubicBezTo>
                    <a:pt x="10537" y="2311"/>
                    <a:pt x="16116" y="0"/>
                    <a:pt x="21933" y="0"/>
                  </a:cubicBezTo>
                  <a:close/>
                </a:path>
              </a:pathLst>
            </a:custGeom>
            <a:blipFill>
              <a:blip r:embed="rId4"/>
              <a:stretch>
                <a:fillRect l="0" t="-21507" r="0" b="-21507"/>
              </a:stretch>
            </a:blipFill>
          </p:spPr>
        </p:sp>
      </p:grpSp>
      <p:sp>
        <p:nvSpPr>
          <p:cNvPr name="Freeform 7" id="7"/>
          <p:cNvSpPr/>
          <p:nvPr/>
        </p:nvSpPr>
        <p:spPr>
          <a:xfrm flipH="false" flipV="false" rot="0">
            <a:off x="16086756" y="1605073"/>
            <a:ext cx="2900826" cy="843877"/>
          </a:xfrm>
          <a:custGeom>
            <a:avLst/>
            <a:gdLst/>
            <a:ahLst/>
            <a:cxnLst/>
            <a:rect r="r" b="b" t="t" l="l"/>
            <a:pathLst>
              <a:path h="843877" w="2900826">
                <a:moveTo>
                  <a:pt x="0" y="0"/>
                </a:moveTo>
                <a:lnTo>
                  <a:pt x="2900826" y="0"/>
                </a:lnTo>
                <a:lnTo>
                  <a:pt x="2900826" y="843877"/>
                </a:lnTo>
                <a:lnTo>
                  <a:pt x="0" y="843877"/>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8" id="8"/>
          <p:cNvGrpSpPr/>
          <p:nvPr/>
        </p:nvGrpSpPr>
        <p:grpSpPr>
          <a:xfrm rot="0">
            <a:off x="10329335" y="1057828"/>
            <a:ext cx="6929965" cy="7164484"/>
            <a:chOff x="0" y="0"/>
            <a:chExt cx="1825176" cy="1886942"/>
          </a:xfrm>
        </p:grpSpPr>
        <p:sp>
          <p:nvSpPr>
            <p:cNvPr name="Freeform 9" id="9"/>
            <p:cNvSpPr/>
            <p:nvPr/>
          </p:nvSpPr>
          <p:spPr>
            <a:xfrm flipH="false" flipV="false" rot="0">
              <a:off x="0" y="0"/>
              <a:ext cx="1825176" cy="1886942"/>
            </a:xfrm>
            <a:custGeom>
              <a:avLst/>
              <a:gdLst/>
              <a:ahLst/>
              <a:cxnLst/>
              <a:rect r="r" b="b" t="t" l="l"/>
              <a:pathLst>
                <a:path h="1886942" w="1825176">
                  <a:moveTo>
                    <a:pt x="27929" y="0"/>
                  </a:moveTo>
                  <a:lnTo>
                    <a:pt x="1797247" y="0"/>
                  </a:lnTo>
                  <a:cubicBezTo>
                    <a:pt x="1804654" y="0"/>
                    <a:pt x="1811758" y="2943"/>
                    <a:pt x="1816996" y="8180"/>
                  </a:cubicBezTo>
                  <a:cubicBezTo>
                    <a:pt x="1822234" y="13418"/>
                    <a:pt x="1825176" y="20522"/>
                    <a:pt x="1825176" y="27929"/>
                  </a:cubicBezTo>
                  <a:lnTo>
                    <a:pt x="1825176" y="1859013"/>
                  </a:lnTo>
                  <a:cubicBezTo>
                    <a:pt x="1825176" y="1866420"/>
                    <a:pt x="1822234" y="1873524"/>
                    <a:pt x="1816996" y="1878762"/>
                  </a:cubicBezTo>
                  <a:cubicBezTo>
                    <a:pt x="1811758" y="1884000"/>
                    <a:pt x="1804654" y="1886942"/>
                    <a:pt x="1797247" y="1886942"/>
                  </a:cubicBezTo>
                  <a:lnTo>
                    <a:pt x="27929" y="1886942"/>
                  </a:lnTo>
                  <a:cubicBezTo>
                    <a:pt x="20522" y="1886942"/>
                    <a:pt x="13418" y="1884000"/>
                    <a:pt x="8180" y="1878762"/>
                  </a:cubicBezTo>
                  <a:cubicBezTo>
                    <a:pt x="2943" y="1873524"/>
                    <a:pt x="0" y="1866420"/>
                    <a:pt x="0" y="1859013"/>
                  </a:cubicBezTo>
                  <a:lnTo>
                    <a:pt x="0" y="27929"/>
                  </a:lnTo>
                  <a:cubicBezTo>
                    <a:pt x="0" y="20522"/>
                    <a:pt x="2943" y="13418"/>
                    <a:pt x="8180" y="8180"/>
                  </a:cubicBezTo>
                  <a:cubicBezTo>
                    <a:pt x="13418" y="2943"/>
                    <a:pt x="20522" y="0"/>
                    <a:pt x="27929" y="0"/>
                  </a:cubicBezTo>
                  <a:close/>
                </a:path>
              </a:pathLst>
            </a:custGeom>
            <a:solidFill>
              <a:srgbClr val="F0F1E9"/>
            </a:solidFill>
            <a:ln w="19050" cap="rnd">
              <a:solidFill>
                <a:srgbClr val="C0D899"/>
              </a:solidFill>
              <a:prstDash val="solid"/>
              <a:round/>
            </a:ln>
          </p:spPr>
        </p:sp>
        <p:sp>
          <p:nvSpPr>
            <p:cNvPr name="TextBox 10" id="10"/>
            <p:cNvSpPr txBox="true"/>
            <p:nvPr/>
          </p:nvSpPr>
          <p:spPr>
            <a:xfrm>
              <a:off x="0" y="-38100"/>
              <a:ext cx="1825176" cy="1925042"/>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7287497" y="1240703"/>
            <a:ext cx="3164655" cy="4114800"/>
          </a:xfrm>
          <a:custGeom>
            <a:avLst/>
            <a:gdLst/>
            <a:ahLst/>
            <a:cxnLst/>
            <a:rect r="r" b="b" t="t" l="l"/>
            <a:pathLst>
              <a:path h="4114800" w="3164655">
                <a:moveTo>
                  <a:pt x="0" y="0"/>
                </a:moveTo>
                <a:lnTo>
                  <a:pt x="3164655" y="0"/>
                </a:lnTo>
                <a:lnTo>
                  <a:pt x="316465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641361" y="8535917"/>
            <a:ext cx="19081502" cy="8604023"/>
          </a:xfrm>
          <a:custGeom>
            <a:avLst/>
            <a:gdLst/>
            <a:ahLst/>
            <a:cxnLst/>
            <a:rect r="r" b="b" t="t" l="l"/>
            <a:pathLst>
              <a:path h="8604023" w="19081502">
                <a:moveTo>
                  <a:pt x="0" y="0"/>
                </a:moveTo>
                <a:lnTo>
                  <a:pt x="19081502" y="0"/>
                </a:lnTo>
                <a:lnTo>
                  <a:pt x="19081502" y="8604023"/>
                </a:lnTo>
                <a:lnTo>
                  <a:pt x="0" y="86040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13" id="13"/>
          <p:cNvSpPr txBox="true"/>
          <p:nvPr/>
        </p:nvSpPr>
        <p:spPr>
          <a:xfrm rot="0">
            <a:off x="10902435" y="1557448"/>
            <a:ext cx="5783765" cy="6117619"/>
          </a:xfrm>
          <a:prstGeom prst="rect">
            <a:avLst/>
          </a:prstGeom>
        </p:spPr>
        <p:txBody>
          <a:bodyPr anchor="t" rtlCol="false" tIns="0" lIns="0" bIns="0" rIns="0">
            <a:spAutoFit/>
          </a:bodyPr>
          <a:lstStyle/>
          <a:p>
            <a:pPr algn="l">
              <a:lnSpc>
                <a:spcPts val="3499"/>
              </a:lnSpc>
            </a:pPr>
            <a:r>
              <a:rPr lang="en-US" sz="2499">
                <a:solidFill>
                  <a:srgbClr val="71824A"/>
                </a:solidFill>
                <a:latin typeface="Proxima Nova"/>
                <a:ea typeface="Proxima Nova"/>
                <a:cs typeface="Proxima Nova"/>
                <a:sym typeface="Proxima Nova"/>
              </a:rPr>
              <a:t>Lorem ipsum dolor sit amet, consectetur adipiscing elit. In pretium vitae nunc placerat feugiat. Nam maximus mauris id consequat condimentum. Praesent at augue eget neque pharetra pretium a sit amet turpis. Cras varius, leo non luctus posuere, nibh justo consequat metus, eget varius ligula metus non dolor. Phasellus id velit orci. Morbi lorem purus, ultrices ac lacus ac, dictum tincidunt lacus. Donec tristique interdum risus a placerat. Praesent in tellus tempus, mattis turpis bibendum, consectetur dolor. Maecenas tincidunt orci at scelerisque.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0F1E9"/>
        </a:solidFill>
      </p:bgPr>
    </p:bg>
    <p:spTree>
      <p:nvGrpSpPr>
        <p:cNvPr id="1" name=""/>
        <p:cNvGrpSpPr/>
        <p:nvPr/>
      </p:nvGrpSpPr>
      <p:grpSpPr>
        <a:xfrm>
          <a:off x="0" y="0"/>
          <a:ext cx="0" cy="0"/>
          <a:chOff x="0" y="0"/>
          <a:chExt cx="0" cy="0"/>
        </a:xfrm>
      </p:grpSpPr>
      <p:sp>
        <p:nvSpPr>
          <p:cNvPr name="Freeform 2" id="2"/>
          <p:cNvSpPr/>
          <p:nvPr/>
        </p:nvSpPr>
        <p:spPr>
          <a:xfrm flipH="false" flipV="false" rot="0">
            <a:off x="6973777" y="1623757"/>
            <a:ext cx="2900826" cy="843877"/>
          </a:xfrm>
          <a:custGeom>
            <a:avLst/>
            <a:gdLst/>
            <a:ahLst/>
            <a:cxnLst/>
            <a:rect r="r" b="b" t="t" l="l"/>
            <a:pathLst>
              <a:path h="843877" w="2900826">
                <a:moveTo>
                  <a:pt x="0" y="0"/>
                </a:moveTo>
                <a:lnTo>
                  <a:pt x="2900827" y="0"/>
                </a:lnTo>
                <a:lnTo>
                  <a:pt x="2900827" y="843877"/>
                </a:lnTo>
                <a:lnTo>
                  <a:pt x="0" y="843877"/>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8834549" y="0"/>
            <a:ext cx="10024951" cy="10287000"/>
            <a:chOff x="0" y="0"/>
            <a:chExt cx="2640316" cy="2709333"/>
          </a:xfrm>
        </p:grpSpPr>
        <p:sp>
          <p:nvSpPr>
            <p:cNvPr name="Freeform 4" id="4"/>
            <p:cNvSpPr/>
            <p:nvPr/>
          </p:nvSpPr>
          <p:spPr>
            <a:xfrm flipH="false" flipV="false" rot="0">
              <a:off x="0" y="0"/>
              <a:ext cx="2640316" cy="2709333"/>
            </a:xfrm>
            <a:custGeom>
              <a:avLst/>
              <a:gdLst/>
              <a:ahLst/>
              <a:cxnLst/>
              <a:rect r="r" b="b" t="t" l="l"/>
              <a:pathLst>
                <a:path h="2709333" w="2640316">
                  <a:moveTo>
                    <a:pt x="0" y="0"/>
                  </a:moveTo>
                  <a:lnTo>
                    <a:pt x="2640316" y="0"/>
                  </a:lnTo>
                  <a:lnTo>
                    <a:pt x="2640316" y="2709333"/>
                  </a:lnTo>
                  <a:lnTo>
                    <a:pt x="0" y="2709333"/>
                  </a:lnTo>
                  <a:close/>
                </a:path>
              </a:pathLst>
            </a:custGeom>
            <a:gradFill rotWithShape="true">
              <a:gsLst>
                <a:gs pos="0">
                  <a:srgbClr val="E1F9FF">
                    <a:alpha val="100000"/>
                  </a:srgbClr>
                </a:gs>
                <a:gs pos="100000">
                  <a:srgbClr val="85CDED">
                    <a:alpha val="100000"/>
                  </a:srgbClr>
                </a:gs>
              </a:gsLst>
              <a:lin ang="5400000"/>
            </a:gradFill>
            <a:ln cap="sq">
              <a:noFill/>
              <a:prstDash val="solid"/>
              <a:miter/>
            </a:ln>
          </p:spPr>
        </p:sp>
        <p:sp>
          <p:nvSpPr>
            <p:cNvPr name="TextBox 5" id="5"/>
            <p:cNvSpPr txBox="true"/>
            <p:nvPr/>
          </p:nvSpPr>
          <p:spPr>
            <a:xfrm>
              <a:off x="0" y="-38100"/>
              <a:ext cx="2640316" cy="274743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6" id="6"/>
          <p:cNvSpPr/>
          <p:nvPr/>
        </p:nvSpPr>
        <p:spPr>
          <a:xfrm flipH="false" flipV="false" rot="0">
            <a:off x="15984410" y="4598015"/>
            <a:ext cx="4045456" cy="3979717"/>
          </a:xfrm>
          <a:custGeom>
            <a:avLst/>
            <a:gdLst/>
            <a:ahLst/>
            <a:cxnLst/>
            <a:rect r="r" b="b" t="t" l="l"/>
            <a:pathLst>
              <a:path h="3979717" w="4045456">
                <a:moveTo>
                  <a:pt x="0" y="0"/>
                </a:moveTo>
                <a:lnTo>
                  <a:pt x="4045456" y="0"/>
                </a:lnTo>
                <a:lnTo>
                  <a:pt x="4045456" y="3979718"/>
                </a:lnTo>
                <a:lnTo>
                  <a:pt x="0" y="39797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834549" y="6587874"/>
            <a:ext cx="10120201" cy="6881736"/>
          </a:xfrm>
          <a:custGeom>
            <a:avLst/>
            <a:gdLst/>
            <a:ahLst/>
            <a:cxnLst/>
            <a:rect r="r" b="b" t="t" l="l"/>
            <a:pathLst>
              <a:path h="6881736" w="10120201">
                <a:moveTo>
                  <a:pt x="0" y="0"/>
                </a:moveTo>
                <a:lnTo>
                  <a:pt x="10120201" y="0"/>
                </a:lnTo>
                <a:lnTo>
                  <a:pt x="10120201" y="6881737"/>
                </a:lnTo>
                <a:lnTo>
                  <a:pt x="0" y="68817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11932708" y="587603"/>
            <a:ext cx="2578449" cy="975122"/>
          </a:xfrm>
          <a:custGeom>
            <a:avLst/>
            <a:gdLst/>
            <a:ahLst/>
            <a:cxnLst/>
            <a:rect r="r" b="b" t="t" l="l"/>
            <a:pathLst>
              <a:path h="975122" w="2578449">
                <a:moveTo>
                  <a:pt x="0" y="0"/>
                </a:moveTo>
                <a:lnTo>
                  <a:pt x="2578449" y="0"/>
                </a:lnTo>
                <a:lnTo>
                  <a:pt x="2578449" y="975122"/>
                </a:lnTo>
                <a:lnTo>
                  <a:pt x="0" y="975122"/>
                </a:lnTo>
                <a:lnTo>
                  <a:pt x="0" y="0"/>
                </a:lnTo>
                <a:close/>
              </a:path>
            </a:pathLst>
          </a:custGeom>
          <a:blipFill>
            <a:blip r:embed="rId8">
              <a:alphaModFix amt="30000"/>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9725025" y="1591391"/>
            <a:ext cx="7977532" cy="3943349"/>
          </a:xfrm>
          <a:prstGeom prst="rect">
            <a:avLst/>
          </a:prstGeom>
        </p:spPr>
        <p:txBody>
          <a:bodyPr anchor="t" rtlCol="false" tIns="0" lIns="0" bIns="0" rIns="0">
            <a:spAutoFit/>
          </a:bodyPr>
          <a:lstStyle/>
          <a:p>
            <a:pPr algn="l" marL="0" indent="0" lvl="0">
              <a:lnSpc>
                <a:spcPts val="14399"/>
              </a:lnSpc>
              <a:spcBef>
                <a:spcPct val="0"/>
              </a:spcBef>
            </a:pPr>
            <a:r>
              <a:rPr lang="en-US" sz="15999">
                <a:solidFill>
                  <a:srgbClr val="849C5A"/>
                </a:solidFill>
                <a:latin typeface="Vintage Goods"/>
                <a:ea typeface="Vintage Goods"/>
                <a:cs typeface="Vintage Goods"/>
                <a:sym typeface="Vintage Goods"/>
              </a:rPr>
              <a:t>Thank You So Much!</a:t>
            </a:r>
          </a:p>
        </p:txBody>
      </p:sp>
      <p:sp>
        <p:nvSpPr>
          <p:cNvPr name="Freeform 10" id="10"/>
          <p:cNvSpPr/>
          <p:nvPr/>
        </p:nvSpPr>
        <p:spPr>
          <a:xfrm flipH="false" flipV="false" rot="0">
            <a:off x="10104726" y="5431391"/>
            <a:ext cx="1827982" cy="975122"/>
          </a:xfrm>
          <a:custGeom>
            <a:avLst/>
            <a:gdLst/>
            <a:ahLst/>
            <a:cxnLst/>
            <a:rect r="r" b="b" t="t" l="l"/>
            <a:pathLst>
              <a:path h="975122" w="1827982">
                <a:moveTo>
                  <a:pt x="0" y="0"/>
                </a:moveTo>
                <a:lnTo>
                  <a:pt x="1827982" y="0"/>
                </a:lnTo>
                <a:lnTo>
                  <a:pt x="1827982" y="975122"/>
                </a:lnTo>
                <a:lnTo>
                  <a:pt x="0" y="9751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1" id="11"/>
          <p:cNvSpPr/>
          <p:nvPr/>
        </p:nvSpPr>
        <p:spPr>
          <a:xfrm flipH="false" flipV="false" rot="0">
            <a:off x="13014405" y="5431391"/>
            <a:ext cx="2578449" cy="975122"/>
          </a:xfrm>
          <a:custGeom>
            <a:avLst/>
            <a:gdLst/>
            <a:ahLst/>
            <a:cxnLst/>
            <a:rect r="r" b="b" t="t" l="l"/>
            <a:pathLst>
              <a:path h="975122" w="2578449">
                <a:moveTo>
                  <a:pt x="0" y="0"/>
                </a:moveTo>
                <a:lnTo>
                  <a:pt x="2578449" y="0"/>
                </a:lnTo>
                <a:lnTo>
                  <a:pt x="2578449" y="975122"/>
                </a:lnTo>
                <a:lnTo>
                  <a:pt x="0" y="9751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2" id="12"/>
          <p:cNvSpPr/>
          <p:nvPr/>
        </p:nvSpPr>
        <p:spPr>
          <a:xfrm flipH="false" flipV="false" rot="0">
            <a:off x="17459899" y="1983590"/>
            <a:ext cx="1399601" cy="883575"/>
          </a:xfrm>
          <a:custGeom>
            <a:avLst/>
            <a:gdLst/>
            <a:ahLst/>
            <a:cxnLst/>
            <a:rect r="r" b="b" t="t" l="l"/>
            <a:pathLst>
              <a:path h="883575" w="1399601">
                <a:moveTo>
                  <a:pt x="0" y="0"/>
                </a:moveTo>
                <a:lnTo>
                  <a:pt x="1399601" y="0"/>
                </a:lnTo>
                <a:lnTo>
                  <a:pt x="1399601" y="883575"/>
                </a:lnTo>
                <a:lnTo>
                  <a:pt x="0" y="883575"/>
                </a:lnTo>
                <a:lnTo>
                  <a:pt x="0" y="0"/>
                </a:lnTo>
                <a:close/>
              </a:path>
            </a:pathLst>
          </a:custGeom>
          <a:blipFill>
            <a:blip r:embed="rId12">
              <a:extLst>
                <a:ext uri="{96DAC541-7B7A-43D3-8B79-37D633B846F1}">
                  <asvg:svgBlip xmlns:asvg="http://schemas.microsoft.com/office/drawing/2016/SVG/main" r:embed="rId13"/>
                </a:ext>
              </a:extLst>
            </a:blip>
            <a:stretch>
              <a:fillRect l="0" t="0" r="-66931" b="0"/>
            </a:stretch>
          </a:blipFill>
        </p:spPr>
      </p:sp>
      <p:sp>
        <p:nvSpPr>
          <p:cNvPr name="Freeform 13" id="13"/>
          <p:cNvSpPr/>
          <p:nvPr/>
        </p:nvSpPr>
        <p:spPr>
          <a:xfrm flipH="false" flipV="false" rot="0">
            <a:off x="-970653" y="244955"/>
            <a:ext cx="3744023" cy="1089170"/>
          </a:xfrm>
          <a:custGeom>
            <a:avLst/>
            <a:gdLst/>
            <a:ahLst/>
            <a:cxnLst/>
            <a:rect r="r" b="b" t="t" l="l"/>
            <a:pathLst>
              <a:path h="1089170" w="3744023">
                <a:moveTo>
                  <a:pt x="0" y="0"/>
                </a:moveTo>
                <a:lnTo>
                  <a:pt x="3744023" y="0"/>
                </a:lnTo>
                <a:lnTo>
                  <a:pt x="3744023" y="1089170"/>
                </a:lnTo>
                <a:lnTo>
                  <a:pt x="0" y="108917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14" id="14"/>
          <p:cNvGrpSpPr/>
          <p:nvPr/>
        </p:nvGrpSpPr>
        <p:grpSpPr>
          <a:xfrm rot="0">
            <a:off x="1028700" y="1020690"/>
            <a:ext cx="6782635" cy="8237610"/>
            <a:chOff x="0" y="0"/>
            <a:chExt cx="812800" cy="987158"/>
          </a:xfrm>
        </p:grpSpPr>
        <p:sp>
          <p:nvSpPr>
            <p:cNvPr name="Freeform 15" id="15"/>
            <p:cNvSpPr/>
            <p:nvPr/>
          </p:nvSpPr>
          <p:spPr>
            <a:xfrm flipH="false" flipV="false" rot="0">
              <a:off x="0" y="0"/>
              <a:ext cx="812800" cy="987158"/>
            </a:xfrm>
            <a:custGeom>
              <a:avLst/>
              <a:gdLst/>
              <a:ahLst/>
              <a:cxnLst/>
              <a:rect r="r" b="b" t="t" l="l"/>
              <a:pathLst>
                <a:path h="987158" w="812800">
                  <a:moveTo>
                    <a:pt x="28536" y="0"/>
                  </a:moveTo>
                  <a:lnTo>
                    <a:pt x="784264" y="0"/>
                  </a:lnTo>
                  <a:cubicBezTo>
                    <a:pt x="800024" y="0"/>
                    <a:pt x="812800" y="12776"/>
                    <a:pt x="812800" y="28536"/>
                  </a:cubicBezTo>
                  <a:lnTo>
                    <a:pt x="812800" y="958622"/>
                  </a:lnTo>
                  <a:cubicBezTo>
                    <a:pt x="812800" y="974382"/>
                    <a:pt x="800024" y="987158"/>
                    <a:pt x="784264" y="987158"/>
                  </a:cubicBezTo>
                  <a:lnTo>
                    <a:pt x="28536" y="987158"/>
                  </a:lnTo>
                  <a:cubicBezTo>
                    <a:pt x="12776" y="987158"/>
                    <a:pt x="0" y="974382"/>
                    <a:pt x="0" y="958622"/>
                  </a:cubicBezTo>
                  <a:lnTo>
                    <a:pt x="0" y="28536"/>
                  </a:lnTo>
                  <a:cubicBezTo>
                    <a:pt x="0" y="12776"/>
                    <a:pt x="12776" y="0"/>
                    <a:pt x="28536" y="0"/>
                  </a:cubicBezTo>
                  <a:close/>
                </a:path>
              </a:pathLst>
            </a:custGeom>
            <a:solidFill>
              <a:srgbClr val="F0F1E9"/>
            </a:solidFill>
            <a:ln w="19050" cap="rnd">
              <a:solidFill>
                <a:srgbClr val="C0D899"/>
              </a:solidFill>
              <a:prstDash val="solid"/>
              <a:round/>
            </a:ln>
          </p:spPr>
        </p:sp>
        <p:sp>
          <p:nvSpPr>
            <p:cNvPr name="TextBox 16" id="16"/>
            <p:cNvSpPr txBox="true"/>
            <p:nvPr/>
          </p:nvSpPr>
          <p:spPr>
            <a:xfrm>
              <a:off x="0" y="-38100"/>
              <a:ext cx="812800" cy="102525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7" id="17"/>
          <p:cNvSpPr txBox="true"/>
          <p:nvPr/>
        </p:nvSpPr>
        <p:spPr>
          <a:xfrm rot="0">
            <a:off x="1866257" y="2067550"/>
            <a:ext cx="5107520" cy="2265447"/>
          </a:xfrm>
          <a:prstGeom prst="rect">
            <a:avLst/>
          </a:prstGeom>
        </p:spPr>
        <p:txBody>
          <a:bodyPr anchor="t" rtlCol="false" tIns="0" lIns="0" bIns="0" rIns="0">
            <a:spAutoFit/>
          </a:bodyPr>
          <a:lstStyle/>
          <a:p>
            <a:pPr algn="l" marL="0" indent="0" lvl="0">
              <a:lnSpc>
                <a:spcPts val="15266"/>
              </a:lnSpc>
              <a:spcBef>
                <a:spcPct val="0"/>
              </a:spcBef>
            </a:pPr>
            <a:r>
              <a:rPr lang="en-US" sz="16962">
                <a:solidFill>
                  <a:srgbClr val="849C5A"/>
                </a:solidFill>
                <a:latin typeface="Vintage Goods"/>
                <a:ea typeface="Vintage Goods"/>
                <a:cs typeface="Vintage Goods"/>
                <a:sym typeface="Vintage Goods"/>
              </a:rPr>
              <a:t>Contact</a:t>
            </a:r>
          </a:p>
        </p:txBody>
      </p:sp>
      <p:grpSp>
        <p:nvGrpSpPr>
          <p:cNvPr name="Group 18" id="18"/>
          <p:cNvGrpSpPr/>
          <p:nvPr/>
        </p:nvGrpSpPr>
        <p:grpSpPr>
          <a:xfrm rot="0">
            <a:off x="1866257" y="7187357"/>
            <a:ext cx="1211300" cy="121130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D899"/>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2170444" y="7491544"/>
            <a:ext cx="602926" cy="602926"/>
          </a:xfrm>
          <a:custGeom>
            <a:avLst/>
            <a:gdLst/>
            <a:ahLst/>
            <a:cxnLst/>
            <a:rect r="r" b="b" t="t" l="l"/>
            <a:pathLst>
              <a:path h="602926" w="602926">
                <a:moveTo>
                  <a:pt x="0" y="0"/>
                </a:moveTo>
                <a:lnTo>
                  <a:pt x="602926" y="0"/>
                </a:lnTo>
                <a:lnTo>
                  <a:pt x="602926" y="602926"/>
                </a:lnTo>
                <a:lnTo>
                  <a:pt x="0" y="60292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grpSp>
        <p:nvGrpSpPr>
          <p:cNvPr name="Group 22" id="22"/>
          <p:cNvGrpSpPr/>
          <p:nvPr/>
        </p:nvGrpSpPr>
        <p:grpSpPr>
          <a:xfrm rot="0">
            <a:off x="1866257" y="5556957"/>
            <a:ext cx="1211300" cy="121130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D899"/>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2170444" y="5864433"/>
            <a:ext cx="602926" cy="596348"/>
          </a:xfrm>
          <a:custGeom>
            <a:avLst/>
            <a:gdLst/>
            <a:ahLst/>
            <a:cxnLst/>
            <a:rect r="r" b="b" t="t" l="l"/>
            <a:pathLst>
              <a:path h="596348" w="602926">
                <a:moveTo>
                  <a:pt x="0" y="0"/>
                </a:moveTo>
                <a:lnTo>
                  <a:pt x="602926" y="0"/>
                </a:lnTo>
                <a:lnTo>
                  <a:pt x="602926" y="596348"/>
                </a:lnTo>
                <a:lnTo>
                  <a:pt x="0" y="59634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grpSp>
        <p:nvGrpSpPr>
          <p:cNvPr name="Group 26" id="26"/>
          <p:cNvGrpSpPr/>
          <p:nvPr/>
        </p:nvGrpSpPr>
        <p:grpSpPr>
          <a:xfrm rot="0">
            <a:off x="1866257" y="3926557"/>
            <a:ext cx="1211300" cy="121130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D899"/>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2168135" y="4298579"/>
            <a:ext cx="607543" cy="467256"/>
          </a:xfrm>
          <a:custGeom>
            <a:avLst/>
            <a:gdLst/>
            <a:ahLst/>
            <a:cxnLst/>
            <a:rect r="r" b="b" t="t" l="l"/>
            <a:pathLst>
              <a:path h="467256" w="607543">
                <a:moveTo>
                  <a:pt x="0" y="0"/>
                </a:moveTo>
                <a:lnTo>
                  <a:pt x="607544" y="0"/>
                </a:lnTo>
                <a:lnTo>
                  <a:pt x="607544" y="467256"/>
                </a:lnTo>
                <a:lnTo>
                  <a:pt x="0" y="46725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0" id="30"/>
          <p:cNvSpPr/>
          <p:nvPr/>
        </p:nvSpPr>
        <p:spPr>
          <a:xfrm flipH="false" flipV="false" rot="0">
            <a:off x="6322304" y="7166861"/>
            <a:ext cx="1302947" cy="2304246"/>
          </a:xfrm>
          <a:custGeom>
            <a:avLst/>
            <a:gdLst/>
            <a:ahLst/>
            <a:cxnLst/>
            <a:rect r="r" b="b" t="t" l="l"/>
            <a:pathLst>
              <a:path h="2304246" w="1302947">
                <a:moveTo>
                  <a:pt x="0" y="0"/>
                </a:moveTo>
                <a:lnTo>
                  <a:pt x="1302947" y="0"/>
                </a:lnTo>
                <a:lnTo>
                  <a:pt x="1302947" y="2304246"/>
                </a:lnTo>
                <a:lnTo>
                  <a:pt x="0" y="230424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1" id="31"/>
          <p:cNvSpPr/>
          <p:nvPr/>
        </p:nvSpPr>
        <p:spPr>
          <a:xfrm flipH="false" flipV="false" rot="0">
            <a:off x="7602719" y="8028746"/>
            <a:ext cx="970215" cy="1715814"/>
          </a:xfrm>
          <a:custGeom>
            <a:avLst/>
            <a:gdLst/>
            <a:ahLst/>
            <a:cxnLst/>
            <a:rect r="r" b="b" t="t" l="l"/>
            <a:pathLst>
              <a:path h="1715814" w="970215">
                <a:moveTo>
                  <a:pt x="0" y="0"/>
                </a:moveTo>
                <a:lnTo>
                  <a:pt x="970214" y="0"/>
                </a:lnTo>
                <a:lnTo>
                  <a:pt x="970214" y="1715813"/>
                </a:lnTo>
                <a:lnTo>
                  <a:pt x="0" y="171581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2" id="32"/>
          <p:cNvSpPr/>
          <p:nvPr/>
        </p:nvSpPr>
        <p:spPr>
          <a:xfrm flipH="false" flipV="false" rot="0">
            <a:off x="0" y="8475213"/>
            <a:ext cx="8834549" cy="1991789"/>
          </a:xfrm>
          <a:custGeom>
            <a:avLst/>
            <a:gdLst/>
            <a:ahLst/>
            <a:cxnLst/>
            <a:rect r="r" b="b" t="t" l="l"/>
            <a:pathLst>
              <a:path h="1991789" w="8834549">
                <a:moveTo>
                  <a:pt x="0" y="0"/>
                </a:moveTo>
                <a:lnTo>
                  <a:pt x="8834549" y="0"/>
                </a:lnTo>
                <a:lnTo>
                  <a:pt x="8834549" y="1991789"/>
                </a:lnTo>
                <a:lnTo>
                  <a:pt x="0" y="1991789"/>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33" id="33"/>
          <p:cNvSpPr txBox="true"/>
          <p:nvPr/>
        </p:nvSpPr>
        <p:spPr>
          <a:xfrm rot="0">
            <a:off x="3336344" y="4086884"/>
            <a:ext cx="3637434" cy="396832"/>
          </a:xfrm>
          <a:prstGeom prst="rect">
            <a:avLst/>
          </a:prstGeom>
        </p:spPr>
        <p:txBody>
          <a:bodyPr anchor="t" rtlCol="false" tIns="0" lIns="0" bIns="0" rIns="0">
            <a:spAutoFit/>
          </a:bodyPr>
          <a:lstStyle/>
          <a:p>
            <a:pPr algn="l" marL="0" indent="0" lvl="0">
              <a:lnSpc>
                <a:spcPts val="3250"/>
              </a:lnSpc>
              <a:spcBef>
                <a:spcPct val="0"/>
              </a:spcBef>
            </a:pPr>
            <a:r>
              <a:rPr lang="en-US" b="true" sz="2500" spc="-7">
                <a:solidFill>
                  <a:srgbClr val="515D36"/>
                </a:solidFill>
                <a:latin typeface="Proxima Nova Bold"/>
                <a:ea typeface="Proxima Nova Bold"/>
                <a:cs typeface="Proxima Nova Bold"/>
                <a:sym typeface="Proxima Nova Bold"/>
              </a:rPr>
              <a:t>EMAIL ADDRESS</a:t>
            </a:r>
          </a:p>
        </p:txBody>
      </p:sp>
      <p:sp>
        <p:nvSpPr>
          <p:cNvPr name="TextBox 34" id="34"/>
          <p:cNvSpPr txBox="true"/>
          <p:nvPr/>
        </p:nvSpPr>
        <p:spPr>
          <a:xfrm rot="0">
            <a:off x="3336344" y="4502765"/>
            <a:ext cx="3637434" cy="455715"/>
          </a:xfrm>
          <a:prstGeom prst="rect">
            <a:avLst/>
          </a:prstGeom>
        </p:spPr>
        <p:txBody>
          <a:bodyPr anchor="t" rtlCol="false" tIns="0" lIns="0" bIns="0" rIns="0">
            <a:spAutoFit/>
          </a:bodyPr>
          <a:lstStyle/>
          <a:p>
            <a:pPr algn="l">
              <a:lnSpc>
                <a:spcPts val="3805"/>
              </a:lnSpc>
            </a:pPr>
            <a:r>
              <a:rPr lang="en-US" sz="2536">
                <a:solidFill>
                  <a:srgbClr val="515D36"/>
                </a:solidFill>
                <a:latin typeface="Proxima Nova"/>
                <a:ea typeface="Proxima Nova"/>
                <a:cs typeface="Proxima Nova"/>
                <a:sym typeface="Proxima Nova"/>
              </a:rPr>
              <a:t>hello@reallygreatsite.com</a:t>
            </a:r>
          </a:p>
        </p:txBody>
      </p:sp>
      <p:sp>
        <p:nvSpPr>
          <p:cNvPr name="TextBox 35" id="35"/>
          <p:cNvSpPr txBox="true"/>
          <p:nvPr/>
        </p:nvSpPr>
        <p:spPr>
          <a:xfrm rot="0">
            <a:off x="3336344" y="5718179"/>
            <a:ext cx="3468810" cy="396832"/>
          </a:xfrm>
          <a:prstGeom prst="rect">
            <a:avLst/>
          </a:prstGeom>
        </p:spPr>
        <p:txBody>
          <a:bodyPr anchor="t" rtlCol="false" tIns="0" lIns="0" bIns="0" rIns="0">
            <a:spAutoFit/>
          </a:bodyPr>
          <a:lstStyle/>
          <a:p>
            <a:pPr algn="l" marL="0" indent="0" lvl="0">
              <a:lnSpc>
                <a:spcPts val="3250"/>
              </a:lnSpc>
              <a:spcBef>
                <a:spcPct val="0"/>
              </a:spcBef>
            </a:pPr>
            <a:r>
              <a:rPr lang="en-US" b="true" sz="2500" spc="-7">
                <a:solidFill>
                  <a:srgbClr val="515D36"/>
                </a:solidFill>
                <a:latin typeface="Proxima Nova Bold"/>
                <a:ea typeface="Proxima Nova Bold"/>
                <a:cs typeface="Proxima Nova Bold"/>
                <a:sym typeface="Proxima Nova Bold"/>
              </a:rPr>
              <a:t>OUR WEBSITE</a:t>
            </a:r>
          </a:p>
        </p:txBody>
      </p:sp>
      <p:sp>
        <p:nvSpPr>
          <p:cNvPr name="TextBox 36" id="36"/>
          <p:cNvSpPr txBox="true"/>
          <p:nvPr/>
        </p:nvSpPr>
        <p:spPr>
          <a:xfrm rot="0">
            <a:off x="3336344" y="6132270"/>
            <a:ext cx="3468810" cy="455715"/>
          </a:xfrm>
          <a:prstGeom prst="rect">
            <a:avLst/>
          </a:prstGeom>
        </p:spPr>
        <p:txBody>
          <a:bodyPr anchor="t" rtlCol="false" tIns="0" lIns="0" bIns="0" rIns="0">
            <a:spAutoFit/>
          </a:bodyPr>
          <a:lstStyle/>
          <a:p>
            <a:pPr algn="l">
              <a:lnSpc>
                <a:spcPts val="3805"/>
              </a:lnSpc>
            </a:pPr>
            <a:r>
              <a:rPr lang="en-US" sz="2536">
                <a:solidFill>
                  <a:srgbClr val="515D36"/>
                </a:solidFill>
                <a:latin typeface="Proxima Nova"/>
                <a:ea typeface="Proxima Nova"/>
                <a:cs typeface="Proxima Nova"/>
                <a:sym typeface="Proxima Nova"/>
              </a:rPr>
              <a:t>www.reallygreatsite.com</a:t>
            </a:r>
          </a:p>
        </p:txBody>
      </p:sp>
      <p:sp>
        <p:nvSpPr>
          <p:cNvPr name="TextBox 37" id="37"/>
          <p:cNvSpPr txBox="true"/>
          <p:nvPr/>
        </p:nvSpPr>
        <p:spPr>
          <a:xfrm rot="0">
            <a:off x="3336344" y="7348461"/>
            <a:ext cx="3468810" cy="396832"/>
          </a:xfrm>
          <a:prstGeom prst="rect">
            <a:avLst/>
          </a:prstGeom>
        </p:spPr>
        <p:txBody>
          <a:bodyPr anchor="t" rtlCol="false" tIns="0" lIns="0" bIns="0" rIns="0">
            <a:spAutoFit/>
          </a:bodyPr>
          <a:lstStyle/>
          <a:p>
            <a:pPr algn="l" marL="0" indent="0" lvl="0">
              <a:lnSpc>
                <a:spcPts val="3250"/>
              </a:lnSpc>
              <a:spcBef>
                <a:spcPct val="0"/>
              </a:spcBef>
            </a:pPr>
            <a:r>
              <a:rPr lang="en-US" b="true" sz="2500" spc="-7">
                <a:solidFill>
                  <a:srgbClr val="515D36"/>
                </a:solidFill>
                <a:latin typeface="Proxima Nova Bold"/>
                <a:ea typeface="Proxima Nova Bold"/>
                <a:cs typeface="Proxima Nova Bold"/>
                <a:sym typeface="Proxima Nova Bold"/>
              </a:rPr>
              <a:t>PHONE NUMBER</a:t>
            </a:r>
          </a:p>
        </p:txBody>
      </p:sp>
      <p:sp>
        <p:nvSpPr>
          <p:cNvPr name="TextBox 38" id="38"/>
          <p:cNvSpPr txBox="true"/>
          <p:nvPr/>
        </p:nvSpPr>
        <p:spPr>
          <a:xfrm rot="0">
            <a:off x="3336344" y="7762788"/>
            <a:ext cx="3468810" cy="455715"/>
          </a:xfrm>
          <a:prstGeom prst="rect">
            <a:avLst/>
          </a:prstGeom>
        </p:spPr>
        <p:txBody>
          <a:bodyPr anchor="t" rtlCol="false" tIns="0" lIns="0" bIns="0" rIns="0">
            <a:spAutoFit/>
          </a:bodyPr>
          <a:lstStyle/>
          <a:p>
            <a:pPr algn="l">
              <a:lnSpc>
                <a:spcPts val="3805"/>
              </a:lnSpc>
            </a:pPr>
            <a:r>
              <a:rPr lang="en-US" sz="2536">
                <a:solidFill>
                  <a:srgbClr val="515D36"/>
                </a:solidFill>
                <a:latin typeface="Proxima Nova"/>
                <a:ea typeface="Proxima Nova"/>
                <a:cs typeface="Proxima Nova"/>
                <a:sym typeface="Proxima Nova"/>
              </a:rPr>
              <a:t>(123) 456 - 7890</a:t>
            </a:r>
          </a:p>
        </p:txBody>
      </p:sp>
      <p:sp>
        <p:nvSpPr>
          <p:cNvPr name="Freeform 39" id="39"/>
          <p:cNvSpPr/>
          <p:nvPr/>
        </p:nvSpPr>
        <p:spPr>
          <a:xfrm flipH="false" flipV="false" rot="0">
            <a:off x="7602719" y="6796586"/>
            <a:ext cx="666495" cy="740550"/>
          </a:xfrm>
          <a:custGeom>
            <a:avLst/>
            <a:gdLst/>
            <a:ahLst/>
            <a:cxnLst/>
            <a:rect r="r" b="b" t="t" l="l"/>
            <a:pathLst>
              <a:path h="740550" w="666495">
                <a:moveTo>
                  <a:pt x="0" y="0"/>
                </a:moveTo>
                <a:lnTo>
                  <a:pt x="666494" y="0"/>
                </a:lnTo>
                <a:lnTo>
                  <a:pt x="666494" y="740550"/>
                </a:lnTo>
                <a:lnTo>
                  <a:pt x="0" y="74055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0F1E9"/>
        </a:solidFill>
      </p:bgPr>
    </p:bg>
    <p:spTree>
      <p:nvGrpSpPr>
        <p:cNvPr id="1" name=""/>
        <p:cNvGrpSpPr/>
        <p:nvPr/>
      </p:nvGrpSpPr>
      <p:grpSpPr>
        <a:xfrm>
          <a:off x="0" y="0"/>
          <a:ext cx="0" cy="0"/>
          <a:chOff x="0" y="0"/>
          <a:chExt cx="0" cy="0"/>
        </a:xfrm>
      </p:grpSpPr>
      <p:sp>
        <p:nvSpPr>
          <p:cNvPr name="Freeform 2" id="2"/>
          <p:cNvSpPr/>
          <p:nvPr/>
        </p:nvSpPr>
        <p:spPr>
          <a:xfrm flipH="false" flipV="false" rot="0">
            <a:off x="11278788" y="484115"/>
            <a:ext cx="3744023" cy="1089170"/>
          </a:xfrm>
          <a:custGeom>
            <a:avLst/>
            <a:gdLst/>
            <a:ahLst/>
            <a:cxnLst/>
            <a:rect r="r" b="b" t="t" l="l"/>
            <a:pathLst>
              <a:path h="1089170" w="3744023">
                <a:moveTo>
                  <a:pt x="0" y="0"/>
                </a:moveTo>
                <a:lnTo>
                  <a:pt x="3744023" y="0"/>
                </a:lnTo>
                <a:lnTo>
                  <a:pt x="3744023" y="1089170"/>
                </a:lnTo>
                <a:lnTo>
                  <a:pt x="0" y="108917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true" flipV="false" rot="0">
            <a:off x="14536464" y="7919378"/>
            <a:ext cx="5445672" cy="1396072"/>
          </a:xfrm>
          <a:custGeom>
            <a:avLst/>
            <a:gdLst/>
            <a:ahLst/>
            <a:cxnLst/>
            <a:rect r="r" b="b" t="t" l="l"/>
            <a:pathLst>
              <a:path h="1396072" w="5445672">
                <a:moveTo>
                  <a:pt x="5445672" y="0"/>
                </a:moveTo>
                <a:lnTo>
                  <a:pt x="0" y="0"/>
                </a:lnTo>
                <a:lnTo>
                  <a:pt x="0" y="1396072"/>
                </a:lnTo>
                <a:lnTo>
                  <a:pt x="5445672" y="1396072"/>
                </a:lnTo>
                <a:lnTo>
                  <a:pt x="544567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2804280" y="8137222"/>
            <a:ext cx="2002168" cy="1558051"/>
          </a:xfrm>
          <a:custGeom>
            <a:avLst/>
            <a:gdLst/>
            <a:ahLst/>
            <a:cxnLst/>
            <a:rect r="r" b="b" t="t" l="l"/>
            <a:pathLst>
              <a:path h="1558051" w="2002168">
                <a:moveTo>
                  <a:pt x="2002169" y="0"/>
                </a:moveTo>
                <a:lnTo>
                  <a:pt x="0" y="0"/>
                </a:lnTo>
                <a:lnTo>
                  <a:pt x="0" y="1558051"/>
                </a:lnTo>
                <a:lnTo>
                  <a:pt x="2002169" y="1558051"/>
                </a:lnTo>
                <a:lnTo>
                  <a:pt x="2002169"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4191904" y="1028700"/>
            <a:ext cx="3067396" cy="8229600"/>
          </a:xfrm>
          <a:custGeom>
            <a:avLst/>
            <a:gdLst/>
            <a:ahLst/>
            <a:cxnLst/>
            <a:rect r="r" b="b" t="t" l="l"/>
            <a:pathLst>
              <a:path h="8229600" w="3067396">
                <a:moveTo>
                  <a:pt x="0" y="0"/>
                </a:moveTo>
                <a:lnTo>
                  <a:pt x="3067396" y="0"/>
                </a:lnTo>
                <a:lnTo>
                  <a:pt x="3067396" y="8229600"/>
                </a:lnTo>
                <a:lnTo>
                  <a:pt x="0" y="82296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44593" y="9025944"/>
            <a:ext cx="18977186" cy="7383851"/>
          </a:xfrm>
          <a:custGeom>
            <a:avLst/>
            <a:gdLst/>
            <a:ahLst/>
            <a:cxnLst/>
            <a:rect r="r" b="b" t="t" l="l"/>
            <a:pathLst>
              <a:path h="7383851" w="18977186">
                <a:moveTo>
                  <a:pt x="0" y="0"/>
                </a:moveTo>
                <a:lnTo>
                  <a:pt x="18977186" y="0"/>
                </a:lnTo>
                <a:lnTo>
                  <a:pt x="18977186" y="7383851"/>
                </a:lnTo>
                <a:lnTo>
                  <a:pt x="0" y="73838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453702" y="1910392"/>
            <a:ext cx="2964804" cy="862488"/>
          </a:xfrm>
          <a:custGeom>
            <a:avLst/>
            <a:gdLst/>
            <a:ahLst/>
            <a:cxnLst/>
            <a:rect r="r" b="b" t="t" l="l"/>
            <a:pathLst>
              <a:path h="862488" w="2964804">
                <a:moveTo>
                  <a:pt x="0" y="0"/>
                </a:moveTo>
                <a:lnTo>
                  <a:pt x="2964804" y="0"/>
                </a:lnTo>
                <a:lnTo>
                  <a:pt x="2964804" y="862489"/>
                </a:lnTo>
                <a:lnTo>
                  <a:pt x="0" y="86248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028700" y="1219200"/>
            <a:ext cx="12776665" cy="3590664"/>
          </a:xfrm>
          <a:prstGeom prst="rect">
            <a:avLst/>
          </a:prstGeom>
        </p:spPr>
        <p:txBody>
          <a:bodyPr anchor="t" rtlCol="false" tIns="0" lIns="0" bIns="0" rIns="0">
            <a:spAutoFit/>
          </a:bodyPr>
          <a:lstStyle/>
          <a:p>
            <a:pPr algn="l" marL="0" indent="0" lvl="0">
              <a:lnSpc>
                <a:spcPts val="8999"/>
              </a:lnSpc>
            </a:pPr>
            <a:r>
              <a:rPr lang="en-US" sz="9999" strike="noStrike" u="none">
                <a:solidFill>
                  <a:srgbClr val="849C5A"/>
                </a:solidFill>
                <a:latin typeface="Vintage Goods"/>
                <a:ea typeface="Vintage Goods"/>
                <a:cs typeface="Vintage Goods"/>
                <a:sym typeface="Vintage Goods"/>
              </a:rPr>
              <a:t>Embark on a journey of discovery with our comprehensive travel guide!</a:t>
            </a:r>
          </a:p>
        </p:txBody>
      </p:sp>
      <p:sp>
        <p:nvSpPr>
          <p:cNvPr name="TextBox 9" id="9"/>
          <p:cNvSpPr txBox="true"/>
          <p:nvPr/>
        </p:nvSpPr>
        <p:spPr>
          <a:xfrm rot="0">
            <a:off x="1028700" y="5086350"/>
            <a:ext cx="11418555" cy="3050872"/>
          </a:xfrm>
          <a:prstGeom prst="rect">
            <a:avLst/>
          </a:prstGeom>
        </p:spPr>
        <p:txBody>
          <a:bodyPr anchor="t" rtlCol="false" tIns="0" lIns="0" bIns="0" rIns="0">
            <a:spAutoFit/>
          </a:bodyPr>
          <a:lstStyle/>
          <a:p>
            <a:pPr algn="l">
              <a:lnSpc>
                <a:spcPts val="3499"/>
              </a:lnSpc>
            </a:pPr>
            <a:r>
              <a:rPr lang="en-US" sz="2499">
                <a:solidFill>
                  <a:srgbClr val="71824A"/>
                </a:solidFill>
                <a:latin typeface="Proxima Nova"/>
                <a:ea typeface="Proxima Nova"/>
                <a:cs typeface="Proxima Nova"/>
                <a:sym typeface="Proxima Nova"/>
              </a:rPr>
              <a:t>Lorem ipsum dolor sit amet, consectetur adipiscing elit. In pretium vitae nunc placerat feugiat. Nam maximus mauris id consequat condimentum. Praesent at augue eget neque pharetra pretium a sit amet turpis. Cras varius, leo non luctus posuere, nibh justo consequat metus, eget varius ligula metus non dolor. Phasellus id velit orci. Morbi lorem purus, ultrices ac lacus ac, dictum tincidunt lacus. Donec tristique interdum risus a placerat. Praesent in tellus tempus, mattis turpis bibendum, consectetur dolor.</a:t>
            </a:r>
          </a:p>
        </p:txBody>
      </p:sp>
      <p:sp>
        <p:nvSpPr>
          <p:cNvPr name="Freeform 10" id="10"/>
          <p:cNvSpPr/>
          <p:nvPr/>
        </p:nvSpPr>
        <p:spPr>
          <a:xfrm flipH="false" flipV="false" rot="0">
            <a:off x="7834430" y="3576028"/>
            <a:ext cx="2964804" cy="862488"/>
          </a:xfrm>
          <a:custGeom>
            <a:avLst/>
            <a:gdLst/>
            <a:ahLst/>
            <a:cxnLst/>
            <a:rect r="r" b="b" t="t" l="l"/>
            <a:pathLst>
              <a:path h="862488" w="2964804">
                <a:moveTo>
                  <a:pt x="0" y="0"/>
                </a:moveTo>
                <a:lnTo>
                  <a:pt x="2964804" y="0"/>
                </a:lnTo>
                <a:lnTo>
                  <a:pt x="2964804" y="862488"/>
                </a:lnTo>
                <a:lnTo>
                  <a:pt x="0" y="86248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6034168" y="4809864"/>
            <a:ext cx="2964804" cy="862488"/>
          </a:xfrm>
          <a:custGeom>
            <a:avLst/>
            <a:gdLst/>
            <a:ahLst/>
            <a:cxnLst/>
            <a:rect r="r" b="b" t="t" l="l"/>
            <a:pathLst>
              <a:path h="862488" w="2964804">
                <a:moveTo>
                  <a:pt x="0" y="0"/>
                </a:moveTo>
                <a:lnTo>
                  <a:pt x="2964804" y="0"/>
                </a:lnTo>
                <a:lnTo>
                  <a:pt x="2964804" y="862489"/>
                </a:lnTo>
                <a:lnTo>
                  <a:pt x="0" y="86248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0F1E9"/>
        </a:solidFill>
      </p:bgPr>
    </p:bg>
    <p:spTree>
      <p:nvGrpSpPr>
        <p:cNvPr id="1" name=""/>
        <p:cNvGrpSpPr/>
        <p:nvPr/>
      </p:nvGrpSpPr>
      <p:grpSpPr>
        <a:xfrm>
          <a:off x="0" y="0"/>
          <a:ext cx="0" cy="0"/>
          <a:chOff x="0" y="0"/>
          <a:chExt cx="0" cy="0"/>
        </a:xfrm>
      </p:grpSpPr>
      <p:sp>
        <p:nvSpPr>
          <p:cNvPr name="TextBox 2" id="2"/>
          <p:cNvSpPr txBox="true"/>
          <p:nvPr/>
        </p:nvSpPr>
        <p:spPr>
          <a:xfrm rot="0">
            <a:off x="3732370" y="1247775"/>
            <a:ext cx="10823259" cy="2981325"/>
          </a:xfrm>
          <a:prstGeom prst="rect">
            <a:avLst/>
          </a:prstGeom>
        </p:spPr>
        <p:txBody>
          <a:bodyPr anchor="t" rtlCol="false" tIns="0" lIns="0" bIns="0" rIns="0">
            <a:spAutoFit/>
          </a:bodyPr>
          <a:lstStyle/>
          <a:p>
            <a:pPr algn="ctr" marL="0" indent="0" lvl="0">
              <a:lnSpc>
                <a:spcPts val="10800"/>
              </a:lnSpc>
            </a:pPr>
            <a:r>
              <a:rPr lang="en-US" sz="12000" strike="noStrike" u="none">
                <a:solidFill>
                  <a:srgbClr val="849C5A"/>
                </a:solidFill>
                <a:latin typeface="Vintage Goods"/>
                <a:ea typeface="Vintage Goods"/>
                <a:cs typeface="Vintage Goods"/>
                <a:sym typeface="Vintage Goods"/>
              </a:rPr>
              <a:t>Explore</a:t>
            </a:r>
          </a:p>
          <a:p>
            <a:pPr algn="ctr" marL="0" indent="0" lvl="0">
              <a:lnSpc>
                <a:spcPts val="10800"/>
              </a:lnSpc>
            </a:pPr>
            <a:r>
              <a:rPr lang="en-US" sz="12000" strike="noStrike" u="none">
                <a:solidFill>
                  <a:srgbClr val="849C5A"/>
                </a:solidFill>
                <a:latin typeface="Vintage Goods"/>
                <a:ea typeface="Vintage Goods"/>
                <a:cs typeface="Vintage Goods"/>
                <a:sym typeface="Vintage Goods"/>
              </a:rPr>
              <a:t>Exciting Destinations</a:t>
            </a:r>
          </a:p>
        </p:txBody>
      </p:sp>
      <p:sp>
        <p:nvSpPr>
          <p:cNvPr name="Freeform 3" id="3"/>
          <p:cNvSpPr/>
          <p:nvPr/>
        </p:nvSpPr>
        <p:spPr>
          <a:xfrm flipH="false" flipV="false" rot="0">
            <a:off x="3431041" y="533069"/>
            <a:ext cx="3407464" cy="991262"/>
          </a:xfrm>
          <a:custGeom>
            <a:avLst/>
            <a:gdLst/>
            <a:ahLst/>
            <a:cxnLst/>
            <a:rect r="r" b="b" t="t" l="l"/>
            <a:pathLst>
              <a:path h="991262" w="3407464">
                <a:moveTo>
                  <a:pt x="0" y="0"/>
                </a:moveTo>
                <a:lnTo>
                  <a:pt x="3407464" y="0"/>
                </a:lnTo>
                <a:lnTo>
                  <a:pt x="3407464" y="991262"/>
                </a:lnTo>
                <a:lnTo>
                  <a:pt x="0" y="991262"/>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93608" y="2801586"/>
            <a:ext cx="2220248" cy="645890"/>
          </a:xfrm>
          <a:custGeom>
            <a:avLst/>
            <a:gdLst/>
            <a:ahLst/>
            <a:cxnLst/>
            <a:rect r="r" b="b" t="t" l="l"/>
            <a:pathLst>
              <a:path h="645890" w="2220248">
                <a:moveTo>
                  <a:pt x="0" y="0"/>
                </a:moveTo>
                <a:lnTo>
                  <a:pt x="2220248" y="0"/>
                </a:lnTo>
                <a:lnTo>
                  <a:pt x="2220248" y="645890"/>
                </a:lnTo>
                <a:lnTo>
                  <a:pt x="0" y="64589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683618" y="1028700"/>
            <a:ext cx="3744023" cy="1089170"/>
          </a:xfrm>
          <a:custGeom>
            <a:avLst/>
            <a:gdLst/>
            <a:ahLst/>
            <a:cxnLst/>
            <a:rect r="r" b="b" t="t" l="l"/>
            <a:pathLst>
              <a:path h="1089170" w="3744023">
                <a:moveTo>
                  <a:pt x="0" y="0"/>
                </a:moveTo>
                <a:lnTo>
                  <a:pt x="3744023" y="0"/>
                </a:lnTo>
                <a:lnTo>
                  <a:pt x="3744023" y="1089170"/>
                </a:lnTo>
                <a:lnTo>
                  <a:pt x="0" y="108917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16427641" y="3447476"/>
            <a:ext cx="3744023" cy="1089170"/>
          </a:xfrm>
          <a:custGeom>
            <a:avLst/>
            <a:gdLst/>
            <a:ahLst/>
            <a:cxnLst/>
            <a:rect r="r" b="b" t="t" l="l"/>
            <a:pathLst>
              <a:path h="1089170" w="3744023">
                <a:moveTo>
                  <a:pt x="0" y="0"/>
                </a:moveTo>
                <a:lnTo>
                  <a:pt x="3744024" y="0"/>
                </a:lnTo>
                <a:lnTo>
                  <a:pt x="3744024" y="1089171"/>
                </a:lnTo>
                <a:lnTo>
                  <a:pt x="0" y="1089171"/>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0">
            <a:off x="14501307" y="9251402"/>
            <a:ext cx="4173908" cy="1214228"/>
          </a:xfrm>
          <a:custGeom>
            <a:avLst/>
            <a:gdLst/>
            <a:ahLst/>
            <a:cxnLst/>
            <a:rect r="r" b="b" t="t" l="l"/>
            <a:pathLst>
              <a:path h="1214228" w="4173908">
                <a:moveTo>
                  <a:pt x="0" y="0"/>
                </a:moveTo>
                <a:lnTo>
                  <a:pt x="4173908" y="0"/>
                </a:lnTo>
                <a:lnTo>
                  <a:pt x="4173908" y="1214227"/>
                </a:lnTo>
                <a:lnTo>
                  <a:pt x="0" y="12142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69543" y="9160664"/>
            <a:ext cx="4079646" cy="1186806"/>
          </a:xfrm>
          <a:custGeom>
            <a:avLst/>
            <a:gdLst/>
            <a:ahLst/>
            <a:cxnLst/>
            <a:rect r="r" b="b" t="t" l="l"/>
            <a:pathLst>
              <a:path h="1186806" w="4079646">
                <a:moveTo>
                  <a:pt x="0" y="0"/>
                </a:moveTo>
                <a:lnTo>
                  <a:pt x="4079646" y="0"/>
                </a:lnTo>
                <a:lnTo>
                  <a:pt x="4079646" y="1186806"/>
                </a:lnTo>
                <a:lnTo>
                  <a:pt x="0" y="11868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0" y="7762474"/>
            <a:ext cx="1339799" cy="1991593"/>
          </a:xfrm>
          <a:custGeom>
            <a:avLst/>
            <a:gdLst/>
            <a:ahLst/>
            <a:cxnLst/>
            <a:rect r="r" b="b" t="t" l="l"/>
            <a:pathLst>
              <a:path h="1991593" w="1339799">
                <a:moveTo>
                  <a:pt x="0" y="0"/>
                </a:moveTo>
                <a:lnTo>
                  <a:pt x="1339799" y="0"/>
                </a:lnTo>
                <a:lnTo>
                  <a:pt x="1339799" y="1991593"/>
                </a:lnTo>
                <a:lnTo>
                  <a:pt x="0" y="19915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1219077" y="6377873"/>
            <a:ext cx="4819732" cy="2880427"/>
            <a:chOff x="0" y="0"/>
            <a:chExt cx="1269394" cy="758631"/>
          </a:xfrm>
        </p:grpSpPr>
        <p:sp>
          <p:nvSpPr>
            <p:cNvPr name="Freeform 11" id="11"/>
            <p:cNvSpPr/>
            <p:nvPr/>
          </p:nvSpPr>
          <p:spPr>
            <a:xfrm flipH="false" flipV="false" rot="0">
              <a:off x="0" y="0"/>
              <a:ext cx="1269394" cy="758631"/>
            </a:xfrm>
            <a:custGeom>
              <a:avLst/>
              <a:gdLst/>
              <a:ahLst/>
              <a:cxnLst/>
              <a:rect r="r" b="b" t="t" l="l"/>
              <a:pathLst>
                <a:path h="758631" w="1269394">
                  <a:moveTo>
                    <a:pt x="40157" y="0"/>
                  </a:moveTo>
                  <a:lnTo>
                    <a:pt x="1229237" y="0"/>
                  </a:lnTo>
                  <a:cubicBezTo>
                    <a:pt x="1239887" y="0"/>
                    <a:pt x="1250102" y="4231"/>
                    <a:pt x="1257633" y="11762"/>
                  </a:cubicBezTo>
                  <a:cubicBezTo>
                    <a:pt x="1265164" y="19293"/>
                    <a:pt x="1269394" y="29507"/>
                    <a:pt x="1269394" y="40157"/>
                  </a:cubicBezTo>
                  <a:lnTo>
                    <a:pt x="1269394" y="718474"/>
                  </a:lnTo>
                  <a:cubicBezTo>
                    <a:pt x="1269394" y="729124"/>
                    <a:pt x="1265164" y="739338"/>
                    <a:pt x="1257633" y="746869"/>
                  </a:cubicBezTo>
                  <a:cubicBezTo>
                    <a:pt x="1250102" y="754400"/>
                    <a:pt x="1239887" y="758631"/>
                    <a:pt x="1229237" y="758631"/>
                  </a:cubicBezTo>
                  <a:lnTo>
                    <a:pt x="40157" y="758631"/>
                  </a:lnTo>
                  <a:cubicBezTo>
                    <a:pt x="29507" y="758631"/>
                    <a:pt x="19293" y="754400"/>
                    <a:pt x="11762" y="746869"/>
                  </a:cubicBezTo>
                  <a:cubicBezTo>
                    <a:pt x="4231" y="739338"/>
                    <a:pt x="0" y="729124"/>
                    <a:pt x="0" y="718474"/>
                  </a:cubicBezTo>
                  <a:lnTo>
                    <a:pt x="0" y="40157"/>
                  </a:lnTo>
                  <a:cubicBezTo>
                    <a:pt x="0" y="29507"/>
                    <a:pt x="4231" y="19293"/>
                    <a:pt x="11762" y="11762"/>
                  </a:cubicBezTo>
                  <a:cubicBezTo>
                    <a:pt x="19293" y="4231"/>
                    <a:pt x="29507" y="0"/>
                    <a:pt x="40157" y="0"/>
                  </a:cubicBezTo>
                  <a:close/>
                </a:path>
              </a:pathLst>
            </a:custGeom>
            <a:solidFill>
              <a:srgbClr val="F0F1E9"/>
            </a:solidFill>
            <a:ln w="19050" cap="rnd">
              <a:solidFill>
                <a:srgbClr val="C0D899"/>
              </a:solidFill>
              <a:prstDash val="solid"/>
              <a:round/>
            </a:ln>
          </p:spPr>
        </p:sp>
        <p:sp>
          <p:nvSpPr>
            <p:cNvPr name="TextBox 12" id="12"/>
            <p:cNvSpPr txBox="true"/>
            <p:nvPr/>
          </p:nvSpPr>
          <p:spPr>
            <a:xfrm>
              <a:off x="0" y="-38100"/>
              <a:ext cx="1269394" cy="796731"/>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6915832" y="8070021"/>
            <a:ext cx="1694847" cy="1925963"/>
          </a:xfrm>
          <a:custGeom>
            <a:avLst/>
            <a:gdLst/>
            <a:ahLst/>
            <a:cxnLst/>
            <a:rect r="r" b="b" t="t" l="l"/>
            <a:pathLst>
              <a:path h="1925963" w="1694847">
                <a:moveTo>
                  <a:pt x="0" y="0"/>
                </a:moveTo>
                <a:lnTo>
                  <a:pt x="1694847" y="0"/>
                </a:lnTo>
                <a:lnTo>
                  <a:pt x="1694847" y="1925962"/>
                </a:lnTo>
                <a:lnTo>
                  <a:pt x="0" y="19259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5357621" y="8816518"/>
            <a:ext cx="885873" cy="869767"/>
          </a:xfrm>
          <a:custGeom>
            <a:avLst/>
            <a:gdLst/>
            <a:ahLst/>
            <a:cxnLst/>
            <a:rect r="r" b="b" t="t" l="l"/>
            <a:pathLst>
              <a:path h="869767" w="885873">
                <a:moveTo>
                  <a:pt x="0" y="0"/>
                </a:moveTo>
                <a:lnTo>
                  <a:pt x="885874" y="0"/>
                </a:lnTo>
                <a:lnTo>
                  <a:pt x="885874" y="869767"/>
                </a:lnTo>
                <a:lnTo>
                  <a:pt x="0" y="86976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418972">
            <a:off x="14644206" y="9562610"/>
            <a:ext cx="568902" cy="558559"/>
          </a:xfrm>
          <a:custGeom>
            <a:avLst/>
            <a:gdLst/>
            <a:ahLst/>
            <a:cxnLst/>
            <a:rect r="r" b="b" t="t" l="l"/>
            <a:pathLst>
              <a:path h="558559" w="568902">
                <a:moveTo>
                  <a:pt x="0" y="0"/>
                </a:moveTo>
                <a:lnTo>
                  <a:pt x="568902" y="0"/>
                </a:lnTo>
                <a:lnTo>
                  <a:pt x="568902" y="558558"/>
                </a:lnTo>
                <a:lnTo>
                  <a:pt x="0" y="5585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6" id="16"/>
          <p:cNvSpPr/>
          <p:nvPr/>
        </p:nvSpPr>
        <p:spPr>
          <a:xfrm flipH="false" flipV="false" rot="158156">
            <a:off x="2729105" y="9360001"/>
            <a:ext cx="981623" cy="963775"/>
          </a:xfrm>
          <a:custGeom>
            <a:avLst/>
            <a:gdLst/>
            <a:ahLst/>
            <a:cxnLst/>
            <a:rect r="r" b="b" t="t" l="l"/>
            <a:pathLst>
              <a:path h="963775" w="981623">
                <a:moveTo>
                  <a:pt x="0" y="0"/>
                </a:moveTo>
                <a:lnTo>
                  <a:pt x="981623" y="0"/>
                </a:lnTo>
                <a:lnTo>
                  <a:pt x="981623" y="963775"/>
                </a:lnTo>
                <a:lnTo>
                  <a:pt x="0" y="9637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grpSp>
        <p:nvGrpSpPr>
          <p:cNvPr name="Group 17" id="17"/>
          <p:cNvGrpSpPr/>
          <p:nvPr/>
        </p:nvGrpSpPr>
        <p:grpSpPr>
          <a:xfrm rot="0">
            <a:off x="1219077" y="4219575"/>
            <a:ext cx="4819732" cy="1965320"/>
            <a:chOff x="0" y="0"/>
            <a:chExt cx="1277118" cy="520765"/>
          </a:xfrm>
        </p:grpSpPr>
        <p:sp>
          <p:nvSpPr>
            <p:cNvPr name="Freeform 18" id="18"/>
            <p:cNvSpPr/>
            <p:nvPr/>
          </p:nvSpPr>
          <p:spPr>
            <a:xfrm flipH="false" flipV="false" rot="0">
              <a:off x="0" y="0"/>
              <a:ext cx="1277118" cy="520765"/>
            </a:xfrm>
            <a:custGeom>
              <a:avLst/>
              <a:gdLst/>
              <a:ahLst/>
              <a:cxnLst/>
              <a:rect r="r" b="b" t="t" l="l"/>
              <a:pathLst>
                <a:path h="520765" w="1277118">
                  <a:moveTo>
                    <a:pt x="40157" y="0"/>
                  </a:moveTo>
                  <a:lnTo>
                    <a:pt x="1236961" y="0"/>
                  </a:lnTo>
                  <a:cubicBezTo>
                    <a:pt x="1247611" y="0"/>
                    <a:pt x="1257826" y="4231"/>
                    <a:pt x="1265357" y="11762"/>
                  </a:cubicBezTo>
                  <a:cubicBezTo>
                    <a:pt x="1272888" y="19293"/>
                    <a:pt x="1277118" y="29507"/>
                    <a:pt x="1277118" y="40157"/>
                  </a:cubicBezTo>
                  <a:lnTo>
                    <a:pt x="1277118" y="480607"/>
                  </a:lnTo>
                  <a:cubicBezTo>
                    <a:pt x="1277118" y="491258"/>
                    <a:pt x="1272888" y="501472"/>
                    <a:pt x="1265357" y="509003"/>
                  </a:cubicBezTo>
                  <a:cubicBezTo>
                    <a:pt x="1257826" y="516534"/>
                    <a:pt x="1247611" y="520765"/>
                    <a:pt x="1236961" y="520765"/>
                  </a:cubicBezTo>
                  <a:lnTo>
                    <a:pt x="40157" y="520765"/>
                  </a:lnTo>
                  <a:cubicBezTo>
                    <a:pt x="29507" y="520765"/>
                    <a:pt x="19293" y="516534"/>
                    <a:pt x="11762" y="509003"/>
                  </a:cubicBezTo>
                  <a:cubicBezTo>
                    <a:pt x="4231" y="501472"/>
                    <a:pt x="0" y="491258"/>
                    <a:pt x="0" y="480607"/>
                  </a:cubicBezTo>
                  <a:lnTo>
                    <a:pt x="0" y="40157"/>
                  </a:lnTo>
                  <a:cubicBezTo>
                    <a:pt x="0" y="29507"/>
                    <a:pt x="4231" y="19293"/>
                    <a:pt x="11762" y="11762"/>
                  </a:cubicBezTo>
                  <a:cubicBezTo>
                    <a:pt x="19293" y="4231"/>
                    <a:pt x="29507" y="0"/>
                    <a:pt x="40157" y="0"/>
                  </a:cubicBezTo>
                  <a:close/>
                </a:path>
              </a:pathLst>
            </a:custGeom>
            <a:blipFill>
              <a:blip r:embed="rId12"/>
              <a:stretch>
                <a:fillRect l="0" t="-56168" r="0" b="-150380"/>
              </a:stretch>
            </a:blipFill>
          </p:spPr>
        </p:sp>
      </p:grpSp>
      <p:grpSp>
        <p:nvGrpSpPr>
          <p:cNvPr name="Group 19" id="19"/>
          <p:cNvGrpSpPr/>
          <p:nvPr/>
        </p:nvGrpSpPr>
        <p:grpSpPr>
          <a:xfrm rot="0">
            <a:off x="6734134" y="4219575"/>
            <a:ext cx="4819732" cy="1965320"/>
            <a:chOff x="0" y="0"/>
            <a:chExt cx="1277118" cy="520765"/>
          </a:xfrm>
        </p:grpSpPr>
        <p:sp>
          <p:nvSpPr>
            <p:cNvPr name="Freeform 20" id="20"/>
            <p:cNvSpPr/>
            <p:nvPr/>
          </p:nvSpPr>
          <p:spPr>
            <a:xfrm flipH="false" flipV="false" rot="0">
              <a:off x="0" y="0"/>
              <a:ext cx="1277118" cy="520765"/>
            </a:xfrm>
            <a:custGeom>
              <a:avLst/>
              <a:gdLst/>
              <a:ahLst/>
              <a:cxnLst/>
              <a:rect r="r" b="b" t="t" l="l"/>
              <a:pathLst>
                <a:path h="520765" w="1277118">
                  <a:moveTo>
                    <a:pt x="40157" y="0"/>
                  </a:moveTo>
                  <a:lnTo>
                    <a:pt x="1236961" y="0"/>
                  </a:lnTo>
                  <a:cubicBezTo>
                    <a:pt x="1247611" y="0"/>
                    <a:pt x="1257826" y="4231"/>
                    <a:pt x="1265357" y="11762"/>
                  </a:cubicBezTo>
                  <a:cubicBezTo>
                    <a:pt x="1272888" y="19293"/>
                    <a:pt x="1277118" y="29507"/>
                    <a:pt x="1277118" y="40157"/>
                  </a:cubicBezTo>
                  <a:lnTo>
                    <a:pt x="1277118" y="480607"/>
                  </a:lnTo>
                  <a:cubicBezTo>
                    <a:pt x="1277118" y="491258"/>
                    <a:pt x="1272888" y="501472"/>
                    <a:pt x="1265357" y="509003"/>
                  </a:cubicBezTo>
                  <a:cubicBezTo>
                    <a:pt x="1257826" y="516534"/>
                    <a:pt x="1247611" y="520765"/>
                    <a:pt x="1236961" y="520765"/>
                  </a:cubicBezTo>
                  <a:lnTo>
                    <a:pt x="40157" y="520765"/>
                  </a:lnTo>
                  <a:cubicBezTo>
                    <a:pt x="29507" y="520765"/>
                    <a:pt x="19293" y="516534"/>
                    <a:pt x="11762" y="509003"/>
                  </a:cubicBezTo>
                  <a:cubicBezTo>
                    <a:pt x="4231" y="501472"/>
                    <a:pt x="0" y="491258"/>
                    <a:pt x="0" y="480607"/>
                  </a:cubicBezTo>
                  <a:lnTo>
                    <a:pt x="0" y="40157"/>
                  </a:lnTo>
                  <a:cubicBezTo>
                    <a:pt x="0" y="29507"/>
                    <a:pt x="4231" y="19293"/>
                    <a:pt x="11762" y="11762"/>
                  </a:cubicBezTo>
                  <a:cubicBezTo>
                    <a:pt x="19293" y="4231"/>
                    <a:pt x="29507" y="0"/>
                    <a:pt x="40157" y="0"/>
                  </a:cubicBezTo>
                  <a:close/>
                </a:path>
              </a:pathLst>
            </a:custGeom>
            <a:blipFill>
              <a:blip r:embed="rId13"/>
              <a:stretch>
                <a:fillRect l="0" t="-38253" r="0" b="0"/>
              </a:stretch>
            </a:blipFill>
          </p:spPr>
        </p:sp>
      </p:grpSp>
      <p:grpSp>
        <p:nvGrpSpPr>
          <p:cNvPr name="Group 21" id="21"/>
          <p:cNvGrpSpPr/>
          <p:nvPr/>
        </p:nvGrpSpPr>
        <p:grpSpPr>
          <a:xfrm rot="0">
            <a:off x="12249068" y="4219575"/>
            <a:ext cx="4819732" cy="1965320"/>
            <a:chOff x="0" y="0"/>
            <a:chExt cx="1277118" cy="520765"/>
          </a:xfrm>
        </p:grpSpPr>
        <p:sp>
          <p:nvSpPr>
            <p:cNvPr name="Freeform 22" id="22"/>
            <p:cNvSpPr/>
            <p:nvPr/>
          </p:nvSpPr>
          <p:spPr>
            <a:xfrm flipH="false" flipV="false" rot="0">
              <a:off x="0" y="0"/>
              <a:ext cx="1277118" cy="520765"/>
            </a:xfrm>
            <a:custGeom>
              <a:avLst/>
              <a:gdLst/>
              <a:ahLst/>
              <a:cxnLst/>
              <a:rect r="r" b="b" t="t" l="l"/>
              <a:pathLst>
                <a:path h="520765" w="1277118">
                  <a:moveTo>
                    <a:pt x="40157" y="0"/>
                  </a:moveTo>
                  <a:lnTo>
                    <a:pt x="1236961" y="0"/>
                  </a:lnTo>
                  <a:cubicBezTo>
                    <a:pt x="1247611" y="0"/>
                    <a:pt x="1257826" y="4231"/>
                    <a:pt x="1265357" y="11762"/>
                  </a:cubicBezTo>
                  <a:cubicBezTo>
                    <a:pt x="1272888" y="19293"/>
                    <a:pt x="1277118" y="29507"/>
                    <a:pt x="1277118" y="40157"/>
                  </a:cubicBezTo>
                  <a:lnTo>
                    <a:pt x="1277118" y="480607"/>
                  </a:lnTo>
                  <a:cubicBezTo>
                    <a:pt x="1277118" y="491258"/>
                    <a:pt x="1272888" y="501472"/>
                    <a:pt x="1265357" y="509003"/>
                  </a:cubicBezTo>
                  <a:cubicBezTo>
                    <a:pt x="1257826" y="516534"/>
                    <a:pt x="1247611" y="520765"/>
                    <a:pt x="1236961" y="520765"/>
                  </a:cubicBezTo>
                  <a:lnTo>
                    <a:pt x="40157" y="520765"/>
                  </a:lnTo>
                  <a:cubicBezTo>
                    <a:pt x="29507" y="520765"/>
                    <a:pt x="19293" y="516534"/>
                    <a:pt x="11762" y="509003"/>
                  </a:cubicBezTo>
                  <a:cubicBezTo>
                    <a:pt x="4231" y="501472"/>
                    <a:pt x="0" y="491258"/>
                    <a:pt x="0" y="480607"/>
                  </a:cubicBezTo>
                  <a:lnTo>
                    <a:pt x="0" y="40157"/>
                  </a:lnTo>
                  <a:cubicBezTo>
                    <a:pt x="0" y="29507"/>
                    <a:pt x="4231" y="19293"/>
                    <a:pt x="11762" y="11762"/>
                  </a:cubicBezTo>
                  <a:cubicBezTo>
                    <a:pt x="19293" y="4231"/>
                    <a:pt x="29507" y="0"/>
                    <a:pt x="40157" y="0"/>
                  </a:cubicBezTo>
                  <a:close/>
                </a:path>
              </a:pathLst>
            </a:custGeom>
            <a:blipFill>
              <a:blip r:embed="rId14"/>
              <a:stretch>
                <a:fillRect l="0" t="-28660" r="-5479" b="-44437"/>
              </a:stretch>
            </a:blipFill>
          </p:spPr>
        </p:sp>
      </p:grpSp>
      <p:grpSp>
        <p:nvGrpSpPr>
          <p:cNvPr name="Group 23" id="23"/>
          <p:cNvGrpSpPr/>
          <p:nvPr/>
        </p:nvGrpSpPr>
        <p:grpSpPr>
          <a:xfrm rot="0">
            <a:off x="6734134" y="6377873"/>
            <a:ext cx="4819732" cy="2880427"/>
            <a:chOff x="0" y="0"/>
            <a:chExt cx="1269394" cy="758631"/>
          </a:xfrm>
        </p:grpSpPr>
        <p:sp>
          <p:nvSpPr>
            <p:cNvPr name="Freeform 24" id="24"/>
            <p:cNvSpPr/>
            <p:nvPr/>
          </p:nvSpPr>
          <p:spPr>
            <a:xfrm flipH="false" flipV="false" rot="0">
              <a:off x="0" y="0"/>
              <a:ext cx="1269394" cy="758631"/>
            </a:xfrm>
            <a:custGeom>
              <a:avLst/>
              <a:gdLst/>
              <a:ahLst/>
              <a:cxnLst/>
              <a:rect r="r" b="b" t="t" l="l"/>
              <a:pathLst>
                <a:path h="758631" w="1269394">
                  <a:moveTo>
                    <a:pt x="40157" y="0"/>
                  </a:moveTo>
                  <a:lnTo>
                    <a:pt x="1229237" y="0"/>
                  </a:lnTo>
                  <a:cubicBezTo>
                    <a:pt x="1239887" y="0"/>
                    <a:pt x="1250102" y="4231"/>
                    <a:pt x="1257633" y="11762"/>
                  </a:cubicBezTo>
                  <a:cubicBezTo>
                    <a:pt x="1265164" y="19293"/>
                    <a:pt x="1269394" y="29507"/>
                    <a:pt x="1269394" y="40157"/>
                  </a:cubicBezTo>
                  <a:lnTo>
                    <a:pt x="1269394" y="718474"/>
                  </a:lnTo>
                  <a:cubicBezTo>
                    <a:pt x="1269394" y="729124"/>
                    <a:pt x="1265164" y="739338"/>
                    <a:pt x="1257633" y="746869"/>
                  </a:cubicBezTo>
                  <a:cubicBezTo>
                    <a:pt x="1250102" y="754400"/>
                    <a:pt x="1239887" y="758631"/>
                    <a:pt x="1229237" y="758631"/>
                  </a:cubicBezTo>
                  <a:lnTo>
                    <a:pt x="40157" y="758631"/>
                  </a:lnTo>
                  <a:cubicBezTo>
                    <a:pt x="29507" y="758631"/>
                    <a:pt x="19293" y="754400"/>
                    <a:pt x="11762" y="746869"/>
                  </a:cubicBezTo>
                  <a:cubicBezTo>
                    <a:pt x="4231" y="739338"/>
                    <a:pt x="0" y="729124"/>
                    <a:pt x="0" y="718474"/>
                  </a:cubicBezTo>
                  <a:lnTo>
                    <a:pt x="0" y="40157"/>
                  </a:lnTo>
                  <a:cubicBezTo>
                    <a:pt x="0" y="29507"/>
                    <a:pt x="4231" y="19293"/>
                    <a:pt x="11762" y="11762"/>
                  </a:cubicBezTo>
                  <a:cubicBezTo>
                    <a:pt x="19293" y="4231"/>
                    <a:pt x="29507" y="0"/>
                    <a:pt x="40157" y="0"/>
                  </a:cubicBezTo>
                  <a:close/>
                </a:path>
              </a:pathLst>
            </a:custGeom>
            <a:solidFill>
              <a:srgbClr val="F0F1E9"/>
            </a:solidFill>
            <a:ln w="19050" cap="rnd">
              <a:solidFill>
                <a:srgbClr val="C0D899"/>
              </a:solidFill>
              <a:prstDash val="solid"/>
              <a:round/>
            </a:ln>
          </p:spPr>
        </p:sp>
        <p:sp>
          <p:nvSpPr>
            <p:cNvPr name="TextBox 25" id="25"/>
            <p:cNvSpPr txBox="true"/>
            <p:nvPr/>
          </p:nvSpPr>
          <p:spPr>
            <a:xfrm>
              <a:off x="0" y="-38100"/>
              <a:ext cx="1269394" cy="796731"/>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2249068" y="6377873"/>
            <a:ext cx="4819732" cy="2880427"/>
            <a:chOff x="0" y="0"/>
            <a:chExt cx="1269394" cy="758631"/>
          </a:xfrm>
        </p:grpSpPr>
        <p:sp>
          <p:nvSpPr>
            <p:cNvPr name="Freeform 27" id="27"/>
            <p:cNvSpPr/>
            <p:nvPr/>
          </p:nvSpPr>
          <p:spPr>
            <a:xfrm flipH="false" flipV="false" rot="0">
              <a:off x="0" y="0"/>
              <a:ext cx="1269394" cy="758631"/>
            </a:xfrm>
            <a:custGeom>
              <a:avLst/>
              <a:gdLst/>
              <a:ahLst/>
              <a:cxnLst/>
              <a:rect r="r" b="b" t="t" l="l"/>
              <a:pathLst>
                <a:path h="758631" w="1269394">
                  <a:moveTo>
                    <a:pt x="40157" y="0"/>
                  </a:moveTo>
                  <a:lnTo>
                    <a:pt x="1229237" y="0"/>
                  </a:lnTo>
                  <a:cubicBezTo>
                    <a:pt x="1239887" y="0"/>
                    <a:pt x="1250102" y="4231"/>
                    <a:pt x="1257633" y="11762"/>
                  </a:cubicBezTo>
                  <a:cubicBezTo>
                    <a:pt x="1265164" y="19293"/>
                    <a:pt x="1269394" y="29507"/>
                    <a:pt x="1269394" y="40157"/>
                  </a:cubicBezTo>
                  <a:lnTo>
                    <a:pt x="1269394" y="718474"/>
                  </a:lnTo>
                  <a:cubicBezTo>
                    <a:pt x="1269394" y="729124"/>
                    <a:pt x="1265164" y="739338"/>
                    <a:pt x="1257633" y="746869"/>
                  </a:cubicBezTo>
                  <a:cubicBezTo>
                    <a:pt x="1250102" y="754400"/>
                    <a:pt x="1239887" y="758631"/>
                    <a:pt x="1229237" y="758631"/>
                  </a:cubicBezTo>
                  <a:lnTo>
                    <a:pt x="40157" y="758631"/>
                  </a:lnTo>
                  <a:cubicBezTo>
                    <a:pt x="29507" y="758631"/>
                    <a:pt x="19293" y="754400"/>
                    <a:pt x="11762" y="746869"/>
                  </a:cubicBezTo>
                  <a:cubicBezTo>
                    <a:pt x="4231" y="739338"/>
                    <a:pt x="0" y="729124"/>
                    <a:pt x="0" y="718474"/>
                  </a:cubicBezTo>
                  <a:lnTo>
                    <a:pt x="0" y="40157"/>
                  </a:lnTo>
                  <a:cubicBezTo>
                    <a:pt x="0" y="29507"/>
                    <a:pt x="4231" y="19293"/>
                    <a:pt x="11762" y="11762"/>
                  </a:cubicBezTo>
                  <a:cubicBezTo>
                    <a:pt x="19293" y="4231"/>
                    <a:pt x="29507" y="0"/>
                    <a:pt x="40157" y="0"/>
                  </a:cubicBezTo>
                  <a:close/>
                </a:path>
              </a:pathLst>
            </a:custGeom>
            <a:solidFill>
              <a:srgbClr val="F0F1E9"/>
            </a:solidFill>
            <a:ln w="19050" cap="rnd">
              <a:solidFill>
                <a:srgbClr val="C0D899"/>
              </a:solidFill>
              <a:prstDash val="solid"/>
              <a:round/>
            </a:ln>
          </p:spPr>
        </p:sp>
        <p:sp>
          <p:nvSpPr>
            <p:cNvPr name="TextBox 28" id="28"/>
            <p:cNvSpPr txBox="true"/>
            <p:nvPr/>
          </p:nvSpPr>
          <p:spPr>
            <a:xfrm>
              <a:off x="0" y="-38100"/>
              <a:ext cx="1269394" cy="796731"/>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1791818" y="533069"/>
            <a:ext cx="2044076" cy="2010860"/>
          </a:xfrm>
          <a:custGeom>
            <a:avLst/>
            <a:gdLst/>
            <a:ahLst/>
            <a:cxnLst/>
            <a:rect r="r" b="b" t="t" l="l"/>
            <a:pathLst>
              <a:path h="2010860" w="2044076">
                <a:moveTo>
                  <a:pt x="0" y="0"/>
                </a:moveTo>
                <a:lnTo>
                  <a:pt x="2044076" y="0"/>
                </a:lnTo>
                <a:lnTo>
                  <a:pt x="2044076" y="2010860"/>
                </a:lnTo>
                <a:lnTo>
                  <a:pt x="0" y="201086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30" id="30"/>
          <p:cNvSpPr txBox="true"/>
          <p:nvPr/>
        </p:nvSpPr>
        <p:spPr>
          <a:xfrm rot="0">
            <a:off x="1571754" y="7147791"/>
            <a:ext cx="4114378" cy="1758733"/>
          </a:xfrm>
          <a:prstGeom prst="rect">
            <a:avLst/>
          </a:prstGeom>
        </p:spPr>
        <p:txBody>
          <a:bodyPr anchor="t" rtlCol="false" tIns="0" lIns="0" bIns="0" rIns="0">
            <a:spAutoFit/>
          </a:bodyPr>
          <a:lstStyle/>
          <a:p>
            <a:pPr algn="just">
              <a:lnSpc>
                <a:spcPts val="2800"/>
              </a:lnSpc>
            </a:pPr>
            <a:r>
              <a:rPr lang="en-US" sz="2000">
                <a:solidFill>
                  <a:srgbClr val="71824A"/>
                </a:solidFill>
                <a:latin typeface="Proxima Nova"/>
                <a:ea typeface="Proxima Nova"/>
                <a:cs typeface="Proxima Nova"/>
                <a:sym typeface="Proxima Nova"/>
              </a:rPr>
              <a:t>Cras varius, leo non luctus posuere nibh justo consequat metus, eget varius ligula metus non dolor phasellus id velit orci. Morbi lorem purus, ultrices ac lacus ac.</a:t>
            </a:r>
          </a:p>
        </p:txBody>
      </p:sp>
      <p:sp>
        <p:nvSpPr>
          <p:cNvPr name="TextBox 31" id="31"/>
          <p:cNvSpPr txBox="true"/>
          <p:nvPr/>
        </p:nvSpPr>
        <p:spPr>
          <a:xfrm rot="0">
            <a:off x="1571754" y="6619324"/>
            <a:ext cx="4114378" cy="422232"/>
          </a:xfrm>
          <a:prstGeom prst="rect">
            <a:avLst/>
          </a:prstGeom>
        </p:spPr>
        <p:txBody>
          <a:bodyPr anchor="t" rtlCol="false" tIns="0" lIns="0" bIns="0" rIns="0">
            <a:spAutoFit/>
          </a:bodyPr>
          <a:lstStyle/>
          <a:p>
            <a:pPr algn="just">
              <a:lnSpc>
                <a:spcPts val="3499"/>
              </a:lnSpc>
            </a:pPr>
            <a:r>
              <a:rPr lang="en-US" b="true" sz="2499">
                <a:solidFill>
                  <a:srgbClr val="71824A"/>
                </a:solidFill>
                <a:latin typeface="Proxima Nova Bold"/>
                <a:ea typeface="Proxima Nova Bold"/>
                <a:cs typeface="Proxima Nova Bold"/>
                <a:sym typeface="Proxima Nova Bold"/>
              </a:rPr>
              <a:t>PARIS, FRANCE</a:t>
            </a:r>
          </a:p>
        </p:txBody>
      </p:sp>
      <p:sp>
        <p:nvSpPr>
          <p:cNvPr name="TextBox 32" id="32"/>
          <p:cNvSpPr txBox="true"/>
          <p:nvPr/>
        </p:nvSpPr>
        <p:spPr>
          <a:xfrm rot="0">
            <a:off x="7086811" y="6619324"/>
            <a:ext cx="4114378" cy="422232"/>
          </a:xfrm>
          <a:prstGeom prst="rect">
            <a:avLst/>
          </a:prstGeom>
        </p:spPr>
        <p:txBody>
          <a:bodyPr anchor="t" rtlCol="false" tIns="0" lIns="0" bIns="0" rIns="0">
            <a:spAutoFit/>
          </a:bodyPr>
          <a:lstStyle/>
          <a:p>
            <a:pPr algn="just">
              <a:lnSpc>
                <a:spcPts val="3499"/>
              </a:lnSpc>
            </a:pPr>
            <a:r>
              <a:rPr lang="en-US" b="true" sz="2499">
                <a:solidFill>
                  <a:srgbClr val="71824A"/>
                </a:solidFill>
                <a:latin typeface="Proxima Nova Bold"/>
                <a:ea typeface="Proxima Nova Bold"/>
                <a:cs typeface="Proxima Nova Bold"/>
                <a:sym typeface="Proxima Nova Bold"/>
              </a:rPr>
              <a:t>TOKYO, JAPAN</a:t>
            </a:r>
          </a:p>
        </p:txBody>
      </p:sp>
      <p:sp>
        <p:nvSpPr>
          <p:cNvPr name="TextBox 33" id="33"/>
          <p:cNvSpPr txBox="true"/>
          <p:nvPr/>
        </p:nvSpPr>
        <p:spPr>
          <a:xfrm rot="0">
            <a:off x="12601745" y="6619324"/>
            <a:ext cx="4114378" cy="422232"/>
          </a:xfrm>
          <a:prstGeom prst="rect">
            <a:avLst/>
          </a:prstGeom>
        </p:spPr>
        <p:txBody>
          <a:bodyPr anchor="t" rtlCol="false" tIns="0" lIns="0" bIns="0" rIns="0">
            <a:spAutoFit/>
          </a:bodyPr>
          <a:lstStyle/>
          <a:p>
            <a:pPr algn="just">
              <a:lnSpc>
                <a:spcPts val="3499"/>
              </a:lnSpc>
            </a:pPr>
            <a:r>
              <a:rPr lang="en-US" b="true" sz="2499">
                <a:solidFill>
                  <a:srgbClr val="71824A"/>
                </a:solidFill>
                <a:latin typeface="Proxima Nova Bold"/>
                <a:ea typeface="Proxima Nova Bold"/>
                <a:cs typeface="Proxima Nova Bold"/>
                <a:sym typeface="Proxima Nova Bold"/>
              </a:rPr>
              <a:t>BALI, INDONESIA</a:t>
            </a:r>
          </a:p>
        </p:txBody>
      </p:sp>
      <p:sp>
        <p:nvSpPr>
          <p:cNvPr name="TextBox 34" id="34"/>
          <p:cNvSpPr txBox="true"/>
          <p:nvPr/>
        </p:nvSpPr>
        <p:spPr>
          <a:xfrm rot="0">
            <a:off x="7086811" y="7147791"/>
            <a:ext cx="4114378" cy="1758733"/>
          </a:xfrm>
          <a:prstGeom prst="rect">
            <a:avLst/>
          </a:prstGeom>
        </p:spPr>
        <p:txBody>
          <a:bodyPr anchor="t" rtlCol="false" tIns="0" lIns="0" bIns="0" rIns="0">
            <a:spAutoFit/>
          </a:bodyPr>
          <a:lstStyle/>
          <a:p>
            <a:pPr algn="just">
              <a:lnSpc>
                <a:spcPts val="2800"/>
              </a:lnSpc>
            </a:pPr>
            <a:r>
              <a:rPr lang="en-US" sz="2000">
                <a:solidFill>
                  <a:srgbClr val="71824A"/>
                </a:solidFill>
                <a:latin typeface="Proxima Nova"/>
                <a:ea typeface="Proxima Nova"/>
                <a:cs typeface="Proxima Nova"/>
                <a:sym typeface="Proxima Nova"/>
              </a:rPr>
              <a:t>Cras varius, leo non luctus posuere nibh justo consequat metus, eget varius ligula metus non dolor phasellus id velit orci. Morbi lorem purus, ultrices ac lacus ac.</a:t>
            </a:r>
          </a:p>
        </p:txBody>
      </p:sp>
      <p:sp>
        <p:nvSpPr>
          <p:cNvPr name="TextBox 35" id="35"/>
          <p:cNvSpPr txBox="true"/>
          <p:nvPr/>
        </p:nvSpPr>
        <p:spPr>
          <a:xfrm rot="0">
            <a:off x="12601745" y="7147791"/>
            <a:ext cx="4114378" cy="1758733"/>
          </a:xfrm>
          <a:prstGeom prst="rect">
            <a:avLst/>
          </a:prstGeom>
        </p:spPr>
        <p:txBody>
          <a:bodyPr anchor="t" rtlCol="false" tIns="0" lIns="0" bIns="0" rIns="0">
            <a:spAutoFit/>
          </a:bodyPr>
          <a:lstStyle/>
          <a:p>
            <a:pPr algn="just">
              <a:lnSpc>
                <a:spcPts val="2800"/>
              </a:lnSpc>
            </a:pPr>
            <a:r>
              <a:rPr lang="en-US" sz="2000">
                <a:solidFill>
                  <a:srgbClr val="71824A"/>
                </a:solidFill>
                <a:latin typeface="Proxima Nova"/>
                <a:ea typeface="Proxima Nova"/>
                <a:cs typeface="Proxima Nova"/>
                <a:sym typeface="Proxima Nova"/>
              </a:rPr>
              <a:t>Cras varius, leo non luctus posuere nibh justo consequat metus, eget varius ligula metus non dolor phasellus id velit orci. Morbi lorem purus, ultrices ac lacus ac.</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0F1E9"/>
        </a:solidFill>
      </p:bgPr>
    </p:bg>
    <p:spTree>
      <p:nvGrpSpPr>
        <p:cNvPr id="1" name=""/>
        <p:cNvGrpSpPr/>
        <p:nvPr/>
      </p:nvGrpSpPr>
      <p:grpSpPr>
        <a:xfrm>
          <a:off x="0" y="0"/>
          <a:ext cx="0" cy="0"/>
          <a:chOff x="0" y="0"/>
          <a:chExt cx="0" cy="0"/>
        </a:xfrm>
      </p:grpSpPr>
      <p:sp>
        <p:nvSpPr>
          <p:cNvPr name="Freeform 2" id="2"/>
          <p:cNvSpPr/>
          <p:nvPr/>
        </p:nvSpPr>
        <p:spPr>
          <a:xfrm flipH="false" flipV="false" rot="0">
            <a:off x="2046377" y="4147854"/>
            <a:ext cx="2310421" cy="672122"/>
          </a:xfrm>
          <a:custGeom>
            <a:avLst/>
            <a:gdLst/>
            <a:ahLst/>
            <a:cxnLst/>
            <a:rect r="r" b="b" t="t" l="l"/>
            <a:pathLst>
              <a:path h="672122" w="2310421">
                <a:moveTo>
                  <a:pt x="0" y="0"/>
                </a:moveTo>
                <a:lnTo>
                  <a:pt x="2310421" y="0"/>
                </a:lnTo>
                <a:lnTo>
                  <a:pt x="2310421" y="672123"/>
                </a:lnTo>
                <a:lnTo>
                  <a:pt x="0" y="672123"/>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658573"/>
            <a:ext cx="11252562" cy="4599727"/>
            <a:chOff x="0" y="0"/>
            <a:chExt cx="2963638" cy="1211451"/>
          </a:xfrm>
        </p:grpSpPr>
        <p:sp>
          <p:nvSpPr>
            <p:cNvPr name="Freeform 4" id="4"/>
            <p:cNvSpPr/>
            <p:nvPr/>
          </p:nvSpPr>
          <p:spPr>
            <a:xfrm flipH="false" flipV="false" rot="0">
              <a:off x="0" y="0"/>
              <a:ext cx="2963638" cy="1211451"/>
            </a:xfrm>
            <a:custGeom>
              <a:avLst/>
              <a:gdLst/>
              <a:ahLst/>
              <a:cxnLst/>
              <a:rect r="r" b="b" t="t" l="l"/>
              <a:pathLst>
                <a:path h="1211451" w="2963638">
                  <a:moveTo>
                    <a:pt x="17200" y="0"/>
                  </a:moveTo>
                  <a:lnTo>
                    <a:pt x="2946437" y="0"/>
                  </a:lnTo>
                  <a:cubicBezTo>
                    <a:pt x="2955937" y="0"/>
                    <a:pt x="2963638" y="7701"/>
                    <a:pt x="2963638" y="17200"/>
                  </a:cubicBezTo>
                  <a:lnTo>
                    <a:pt x="2963638" y="1194250"/>
                  </a:lnTo>
                  <a:cubicBezTo>
                    <a:pt x="2963638" y="1203750"/>
                    <a:pt x="2955937" y="1211451"/>
                    <a:pt x="2946437" y="1211451"/>
                  </a:cubicBezTo>
                  <a:lnTo>
                    <a:pt x="17200" y="1211451"/>
                  </a:lnTo>
                  <a:cubicBezTo>
                    <a:pt x="7701" y="1211451"/>
                    <a:pt x="0" y="1203750"/>
                    <a:pt x="0" y="1194250"/>
                  </a:cubicBezTo>
                  <a:lnTo>
                    <a:pt x="0" y="17200"/>
                  </a:lnTo>
                  <a:cubicBezTo>
                    <a:pt x="0" y="7701"/>
                    <a:pt x="7701" y="0"/>
                    <a:pt x="17200" y="0"/>
                  </a:cubicBezTo>
                  <a:close/>
                </a:path>
              </a:pathLst>
            </a:custGeom>
            <a:solidFill>
              <a:srgbClr val="F0F1E9"/>
            </a:solidFill>
            <a:ln w="19050" cap="rnd">
              <a:solidFill>
                <a:srgbClr val="C0D899"/>
              </a:solidFill>
              <a:prstDash val="solid"/>
              <a:round/>
            </a:ln>
          </p:spPr>
        </p:sp>
        <p:sp>
          <p:nvSpPr>
            <p:cNvPr name="TextBox 5" id="5"/>
            <p:cNvSpPr txBox="true"/>
            <p:nvPr/>
          </p:nvSpPr>
          <p:spPr>
            <a:xfrm>
              <a:off x="0" y="-38100"/>
              <a:ext cx="2963638" cy="124955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676459" y="9258300"/>
            <a:ext cx="5445672" cy="1396072"/>
          </a:xfrm>
          <a:custGeom>
            <a:avLst/>
            <a:gdLst/>
            <a:ahLst/>
            <a:cxnLst/>
            <a:rect r="r" b="b" t="t" l="l"/>
            <a:pathLst>
              <a:path h="1396072" w="5445672">
                <a:moveTo>
                  <a:pt x="0" y="0"/>
                </a:moveTo>
                <a:lnTo>
                  <a:pt x="5445672" y="0"/>
                </a:lnTo>
                <a:lnTo>
                  <a:pt x="5445672" y="1396072"/>
                </a:lnTo>
                <a:lnTo>
                  <a:pt x="0" y="1396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7" id="7"/>
          <p:cNvSpPr txBox="true"/>
          <p:nvPr/>
        </p:nvSpPr>
        <p:spPr>
          <a:xfrm rot="0">
            <a:off x="1028700" y="1295400"/>
            <a:ext cx="8115300" cy="2019300"/>
          </a:xfrm>
          <a:prstGeom prst="rect">
            <a:avLst/>
          </a:prstGeom>
        </p:spPr>
        <p:txBody>
          <a:bodyPr anchor="t" rtlCol="false" tIns="0" lIns="0" bIns="0" rIns="0">
            <a:spAutoFit/>
          </a:bodyPr>
          <a:lstStyle/>
          <a:p>
            <a:pPr algn="l" marL="0" indent="0" lvl="0">
              <a:lnSpc>
                <a:spcPts val="13500"/>
              </a:lnSpc>
            </a:pPr>
            <a:r>
              <a:rPr lang="en-US" sz="15000">
                <a:solidFill>
                  <a:srgbClr val="849C5A"/>
                </a:solidFill>
                <a:latin typeface="Vintage Goods"/>
                <a:ea typeface="Vintage Goods"/>
                <a:cs typeface="Vintage Goods"/>
                <a:sym typeface="Vintage Goods"/>
              </a:rPr>
              <a:t>Insider Tips</a:t>
            </a:r>
          </a:p>
        </p:txBody>
      </p:sp>
      <p:sp>
        <p:nvSpPr>
          <p:cNvPr name="TextBox 8" id="8"/>
          <p:cNvSpPr txBox="true"/>
          <p:nvPr/>
        </p:nvSpPr>
        <p:spPr>
          <a:xfrm rot="0">
            <a:off x="1219200" y="3006107"/>
            <a:ext cx="8927621" cy="1323887"/>
          </a:xfrm>
          <a:prstGeom prst="rect">
            <a:avLst/>
          </a:prstGeom>
        </p:spPr>
        <p:txBody>
          <a:bodyPr anchor="t" rtlCol="false" tIns="0" lIns="0" bIns="0" rIns="0">
            <a:spAutoFit/>
          </a:bodyPr>
          <a:lstStyle/>
          <a:p>
            <a:pPr algn="l" marL="0" indent="0" lvl="0">
              <a:lnSpc>
                <a:spcPts val="8999"/>
              </a:lnSpc>
              <a:spcBef>
                <a:spcPct val="0"/>
              </a:spcBef>
            </a:pPr>
            <a:r>
              <a:rPr lang="en-US" sz="9999" strike="noStrike" u="none">
                <a:solidFill>
                  <a:srgbClr val="EB7B70"/>
                </a:solidFill>
                <a:latin typeface="Vintage Goods"/>
                <a:ea typeface="Vintage Goods"/>
                <a:cs typeface="Vintage Goods"/>
                <a:sym typeface="Vintage Goods"/>
              </a:rPr>
              <a:t>for Smooth Traveling</a:t>
            </a:r>
          </a:p>
        </p:txBody>
      </p:sp>
      <p:sp>
        <p:nvSpPr>
          <p:cNvPr name="Freeform 9" id="9"/>
          <p:cNvSpPr/>
          <p:nvPr/>
        </p:nvSpPr>
        <p:spPr>
          <a:xfrm flipH="true" flipV="false" rot="0">
            <a:off x="10345202" y="2957842"/>
            <a:ext cx="3261826" cy="948895"/>
          </a:xfrm>
          <a:custGeom>
            <a:avLst/>
            <a:gdLst/>
            <a:ahLst/>
            <a:cxnLst/>
            <a:rect r="r" b="b" t="t" l="l"/>
            <a:pathLst>
              <a:path h="948895" w="3261826">
                <a:moveTo>
                  <a:pt x="3261826" y="0"/>
                </a:moveTo>
                <a:lnTo>
                  <a:pt x="0" y="0"/>
                </a:lnTo>
                <a:lnTo>
                  <a:pt x="0" y="948895"/>
                </a:lnTo>
                <a:lnTo>
                  <a:pt x="3261826" y="948895"/>
                </a:lnTo>
                <a:lnTo>
                  <a:pt x="3261826"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0" id="10"/>
          <p:cNvSpPr/>
          <p:nvPr/>
        </p:nvSpPr>
        <p:spPr>
          <a:xfrm flipH="false" flipV="false" rot="0">
            <a:off x="-818833" y="356578"/>
            <a:ext cx="2310421" cy="672122"/>
          </a:xfrm>
          <a:custGeom>
            <a:avLst/>
            <a:gdLst/>
            <a:ahLst/>
            <a:cxnLst/>
            <a:rect r="r" b="b" t="t" l="l"/>
            <a:pathLst>
              <a:path h="672122" w="2310421">
                <a:moveTo>
                  <a:pt x="0" y="0"/>
                </a:moveTo>
                <a:lnTo>
                  <a:pt x="2310421" y="0"/>
                </a:lnTo>
                <a:lnTo>
                  <a:pt x="2310421" y="672122"/>
                </a:lnTo>
                <a:lnTo>
                  <a:pt x="0" y="672122"/>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8206604" y="763355"/>
            <a:ext cx="2651690" cy="771401"/>
          </a:xfrm>
          <a:custGeom>
            <a:avLst/>
            <a:gdLst/>
            <a:ahLst/>
            <a:cxnLst/>
            <a:rect r="r" b="b" t="t" l="l"/>
            <a:pathLst>
              <a:path h="771401" w="2651690">
                <a:moveTo>
                  <a:pt x="0" y="0"/>
                </a:moveTo>
                <a:lnTo>
                  <a:pt x="2651690" y="0"/>
                </a:lnTo>
                <a:lnTo>
                  <a:pt x="2651690" y="771401"/>
                </a:lnTo>
                <a:lnTo>
                  <a:pt x="0" y="771401"/>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12" id="12"/>
          <p:cNvGrpSpPr/>
          <p:nvPr/>
        </p:nvGrpSpPr>
        <p:grpSpPr>
          <a:xfrm rot="0">
            <a:off x="12658643" y="1028700"/>
            <a:ext cx="4600657" cy="8229600"/>
            <a:chOff x="0" y="0"/>
            <a:chExt cx="1219069" cy="2180655"/>
          </a:xfrm>
        </p:grpSpPr>
        <p:sp>
          <p:nvSpPr>
            <p:cNvPr name="Freeform 13" id="13"/>
            <p:cNvSpPr/>
            <p:nvPr/>
          </p:nvSpPr>
          <p:spPr>
            <a:xfrm flipH="false" flipV="false" rot="0">
              <a:off x="0" y="0"/>
              <a:ext cx="1219069" cy="2180655"/>
            </a:xfrm>
            <a:custGeom>
              <a:avLst/>
              <a:gdLst/>
              <a:ahLst/>
              <a:cxnLst/>
              <a:rect r="r" b="b" t="t" l="l"/>
              <a:pathLst>
                <a:path h="2180655" w="1219069">
                  <a:moveTo>
                    <a:pt x="42070" y="0"/>
                  </a:moveTo>
                  <a:lnTo>
                    <a:pt x="1176999" y="0"/>
                  </a:lnTo>
                  <a:cubicBezTo>
                    <a:pt x="1200233" y="0"/>
                    <a:pt x="1219069" y="18835"/>
                    <a:pt x="1219069" y="42070"/>
                  </a:cubicBezTo>
                  <a:lnTo>
                    <a:pt x="1219069" y="2138586"/>
                  </a:lnTo>
                  <a:cubicBezTo>
                    <a:pt x="1219069" y="2149743"/>
                    <a:pt x="1214636" y="2160444"/>
                    <a:pt x="1206747" y="2168334"/>
                  </a:cubicBezTo>
                  <a:cubicBezTo>
                    <a:pt x="1198857" y="2176223"/>
                    <a:pt x="1188157" y="2180655"/>
                    <a:pt x="1176999" y="2180655"/>
                  </a:cubicBezTo>
                  <a:lnTo>
                    <a:pt x="42070" y="2180655"/>
                  </a:lnTo>
                  <a:cubicBezTo>
                    <a:pt x="18835" y="2180655"/>
                    <a:pt x="0" y="2161820"/>
                    <a:pt x="0" y="2138586"/>
                  </a:cubicBezTo>
                  <a:lnTo>
                    <a:pt x="0" y="42070"/>
                  </a:lnTo>
                  <a:cubicBezTo>
                    <a:pt x="0" y="18835"/>
                    <a:pt x="18835" y="0"/>
                    <a:pt x="42070" y="0"/>
                  </a:cubicBezTo>
                  <a:close/>
                </a:path>
              </a:pathLst>
            </a:custGeom>
            <a:blipFill>
              <a:blip r:embed="rId6"/>
              <a:stretch>
                <a:fillRect l="-9626" t="-11867" r="-25178" b="-1174"/>
              </a:stretch>
            </a:blipFill>
          </p:spPr>
        </p:sp>
      </p:grpSp>
      <p:sp>
        <p:nvSpPr>
          <p:cNvPr name="Freeform 14" id="14"/>
          <p:cNvSpPr/>
          <p:nvPr/>
        </p:nvSpPr>
        <p:spPr>
          <a:xfrm flipH="true" flipV="false" rot="0">
            <a:off x="9253244" y="1932553"/>
            <a:ext cx="1290338" cy="1276262"/>
          </a:xfrm>
          <a:custGeom>
            <a:avLst/>
            <a:gdLst/>
            <a:ahLst/>
            <a:cxnLst/>
            <a:rect r="r" b="b" t="t" l="l"/>
            <a:pathLst>
              <a:path h="1276262" w="1290338">
                <a:moveTo>
                  <a:pt x="1290338" y="0"/>
                </a:moveTo>
                <a:lnTo>
                  <a:pt x="0" y="0"/>
                </a:lnTo>
                <a:lnTo>
                  <a:pt x="0" y="1276262"/>
                </a:lnTo>
                <a:lnTo>
                  <a:pt x="1290338" y="1276262"/>
                </a:lnTo>
                <a:lnTo>
                  <a:pt x="1290338"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15" id="15"/>
          <p:cNvSpPr txBox="true"/>
          <p:nvPr/>
        </p:nvSpPr>
        <p:spPr>
          <a:xfrm rot="0">
            <a:off x="1778138" y="5190135"/>
            <a:ext cx="9753685" cy="3488979"/>
          </a:xfrm>
          <a:prstGeom prst="rect">
            <a:avLst/>
          </a:prstGeom>
        </p:spPr>
        <p:txBody>
          <a:bodyPr anchor="t" rtlCol="false" tIns="0" lIns="0" bIns="0" rIns="0">
            <a:spAutoFit/>
          </a:bodyPr>
          <a:lstStyle/>
          <a:p>
            <a:pPr algn="l">
              <a:lnSpc>
                <a:spcPts val="3499"/>
              </a:lnSpc>
            </a:pPr>
            <a:r>
              <a:rPr lang="en-US" sz="2499">
                <a:solidFill>
                  <a:srgbClr val="71824A"/>
                </a:solidFill>
                <a:latin typeface="Proxima Nova"/>
                <a:ea typeface="Proxima Nova"/>
                <a:cs typeface="Proxima Nova"/>
                <a:sym typeface="Proxima Nova"/>
              </a:rPr>
              <a:t>Lorem ipsum dolor sit amet, consectetur adipiscing elit. In pretium vitae nunc placerat feugiat. Nam maximus mauris id consequat condimentum. Praesent at augue eget neque pharetra pretium a sit amet turpis. Cras varius, leo non luctus posuere, nibh justo consequat metus, eget varius ligula metus non dolor. Phasellus id velit orci. Morbi lorem purus, ultrices ac lacus ac, dictum tincidunt lacus. Donec tristique interdum risus a placerat. Praesent in tellus tempus, mattis turpis bibendum, consectetur dolor.</a:t>
            </a:r>
          </a:p>
        </p:txBody>
      </p:sp>
      <p:sp>
        <p:nvSpPr>
          <p:cNvPr name="Freeform 16" id="16"/>
          <p:cNvSpPr/>
          <p:nvPr/>
        </p:nvSpPr>
        <p:spPr>
          <a:xfrm flipH="false" flipV="false" rot="0">
            <a:off x="15920476" y="8517923"/>
            <a:ext cx="2845610" cy="2214402"/>
          </a:xfrm>
          <a:custGeom>
            <a:avLst/>
            <a:gdLst/>
            <a:ahLst/>
            <a:cxnLst/>
            <a:rect r="r" b="b" t="t" l="l"/>
            <a:pathLst>
              <a:path h="2214402" w="2845610">
                <a:moveTo>
                  <a:pt x="0" y="0"/>
                </a:moveTo>
                <a:lnTo>
                  <a:pt x="2845610" y="0"/>
                </a:lnTo>
                <a:lnTo>
                  <a:pt x="2845610" y="2214402"/>
                </a:lnTo>
                <a:lnTo>
                  <a:pt x="0" y="22144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7" id="17"/>
          <p:cNvSpPr/>
          <p:nvPr/>
        </p:nvSpPr>
        <p:spPr>
          <a:xfrm flipH="true" flipV="false" rot="0">
            <a:off x="14176588" y="9334500"/>
            <a:ext cx="2002168" cy="1558051"/>
          </a:xfrm>
          <a:custGeom>
            <a:avLst/>
            <a:gdLst/>
            <a:ahLst/>
            <a:cxnLst/>
            <a:rect r="r" b="b" t="t" l="l"/>
            <a:pathLst>
              <a:path h="1558051" w="2002168">
                <a:moveTo>
                  <a:pt x="2002168" y="0"/>
                </a:moveTo>
                <a:lnTo>
                  <a:pt x="0" y="0"/>
                </a:lnTo>
                <a:lnTo>
                  <a:pt x="0" y="1558051"/>
                </a:lnTo>
                <a:lnTo>
                  <a:pt x="2002168" y="1558051"/>
                </a:lnTo>
                <a:lnTo>
                  <a:pt x="2002168"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0F1E9"/>
        </a:solidFill>
      </p:bgPr>
    </p:bg>
    <p:spTree>
      <p:nvGrpSpPr>
        <p:cNvPr id="1" name=""/>
        <p:cNvGrpSpPr/>
        <p:nvPr/>
      </p:nvGrpSpPr>
      <p:grpSpPr>
        <a:xfrm>
          <a:off x="0" y="0"/>
          <a:ext cx="0" cy="0"/>
          <a:chOff x="0" y="0"/>
          <a:chExt cx="0" cy="0"/>
        </a:xfrm>
      </p:grpSpPr>
      <p:sp>
        <p:nvSpPr>
          <p:cNvPr name="Freeform 2" id="2"/>
          <p:cNvSpPr/>
          <p:nvPr/>
        </p:nvSpPr>
        <p:spPr>
          <a:xfrm flipH="false" flipV="false" rot="0">
            <a:off x="0" y="-3669607"/>
            <a:ext cx="18427542" cy="10941353"/>
          </a:xfrm>
          <a:custGeom>
            <a:avLst/>
            <a:gdLst/>
            <a:ahLst/>
            <a:cxnLst/>
            <a:rect r="r" b="b" t="t" l="l"/>
            <a:pathLst>
              <a:path h="10941353" w="18427542">
                <a:moveTo>
                  <a:pt x="0" y="0"/>
                </a:moveTo>
                <a:lnTo>
                  <a:pt x="18427542" y="0"/>
                </a:lnTo>
                <a:lnTo>
                  <a:pt x="18427542" y="10941353"/>
                </a:lnTo>
                <a:lnTo>
                  <a:pt x="0" y="109413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4623788"/>
            <a:ext cx="9992272" cy="2019300"/>
          </a:xfrm>
          <a:prstGeom prst="rect">
            <a:avLst/>
          </a:prstGeom>
        </p:spPr>
        <p:txBody>
          <a:bodyPr anchor="t" rtlCol="false" tIns="0" lIns="0" bIns="0" rIns="0">
            <a:spAutoFit/>
          </a:bodyPr>
          <a:lstStyle/>
          <a:p>
            <a:pPr algn="l" marL="0" indent="0" lvl="0">
              <a:lnSpc>
                <a:spcPts val="13500"/>
              </a:lnSpc>
              <a:spcBef>
                <a:spcPct val="0"/>
              </a:spcBef>
            </a:pPr>
            <a:r>
              <a:rPr lang="en-US" sz="15000" strike="noStrike" u="none">
                <a:solidFill>
                  <a:srgbClr val="849C5A"/>
                </a:solidFill>
                <a:latin typeface="Vintage Goods"/>
                <a:ea typeface="Vintage Goods"/>
                <a:cs typeface="Vintage Goods"/>
                <a:sym typeface="Vintage Goods"/>
              </a:rPr>
              <a:t>Accommodation</a:t>
            </a:r>
          </a:p>
        </p:txBody>
      </p:sp>
      <p:sp>
        <p:nvSpPr>
          <p:cNvPr name="TextBox 4" id="4"/>
          <p:cNvSpPr txBox="true"/>
          <p:nvPr/>
        </p:nvSpPr>
        <p:spPr>
          <a:xfrm rot="0">
            <a:off x="1028700" y="6207428"/>
            <a:ext cx="11418555" cy="3050872"/>
          </a:xfrm>
          <a:prstGeom prst="rect">
            <a:avLst/>
          </a:prstGeom>
        </p:spPr>
        <p:txBody>
          <a:bodyPr anchor="t" rtlCol="false" tIns="0" lIns="0" bIns="0" rIns="0">
            <a:spAutoFit/>
          </a:bodyPr>
          <a:lstStyle/>
          <a:p>
            <a:pPr algn="l">
              <a:lnSpc>
                <a:spcPts val="3499"/>
              </a:lnSpc>
            </a:pPr>
            <a:r>
              <a:rPr lang="en-US" sz="2499">
                <a:solidFill>
                  <a:srgbClr val="71824A"/>
                </a:solidFill>
                <a:latin typeface="Proxima Nova"/>
                <a:ea typeface="Proxima Nova"/>
                <a:cs typeface="Proxima Nova"/>
                <a:sym typeface="Proxima Nova"/>
              </a:rPr>
              <a:t>Lorem ipsum dolor sit amet, consectetur adipiscing elit. In pretium vitae nunc placerat feugiat. Nam maximus mauris id consequat condimentum. Praesent at augue eget neque pharetra pretium a sit amet turpis. Cras varius, leo non luctus posuere, nibh justo consequat metus, eget varius ligula metus non dolor. Phasellus id velit orci. Morbi lorem purus, ultrices ac lacus ac, dictum tincidunt lacus. Donec tristique interdum risus a placerat. Praesent in tellus tempus, mattis turpis bibendum, consectetur dolor.</a:t>
            </a:r>
          </a:p>
        </p:txBody>
      </p:sp>
      <p:grpSp>
        <p:nvGrpSpPr>
          <p:cNvPr name="Group 5" id="5"/>
          <p:cNvGrpSpPr/>
          <p:nvPr/>
        </p:nvGrpSpPr>
        <p:grpSpPr>
          <a:xfrm rot="0">
            <a:off x="13012668" y="4357088"/>
            <a:ext cx="4246632" cy="4901212"/>
            <a:chOff x="0" y="0"/>
            <a:chExt cx="1118454" cy="1290854"/>
          </a:xfrm>
        </p:grpSpPr>
        <p:sp>
          <p:nvSpPr>
            <p:cNvPr name="Freeform 6" id="6"/>
            <p:cNvSpPr/>
            <p:nvPr/>
          </p:nvSpPr>
          <p:spPr>
            <a:xfrm flipH="false" flipV="false" rot="0">
              <a:off x="0" y="0"/>
              <a:ext cx="1118455" cy="1290854"/>
            </a:xfrm>
            <a:custGeom>
              <a:avLst/>
              <a:gdLst/>
              <a:ahLst/>
              <a:cxnLst/>
              <a:rect r="r" b="b" t="t" l="l"/>
              <a:pathLst>
                <a:path h="1290854" w="1118455">
                  <a:moveTo>
                    <a:pt x="45577" y="0"/>
                  </a:moveTo>
                  <a:lnTo>
                    <a:pt x="1072878" y="0"/>
                  </a:lnTo>
                  <a:cubicBezTo>
                    <a:pt x="1098049" y="0"/>
                    <a:pt x="1118455" y="20405"/>
                    <a:pt x="1118455" y="45577"/>
                  </a:cubicBezTo>
                  <a:lnTo>
                    <a:pt x="1118455" y="1245277"/>
                  </a:lnTo>
                  <a:cubicBezTo>
                    <a:pt x="1118455" y="1257365"/>
                    <a:pt x="1113653" y="1268958"/>
                    <a:pt x="1105105" y="1277505"/>
                  </a:cubicBezTo>
                  <a:cubicBezTo>
                    <a:pt x="1096558" y="1286052"/>
                    <a:pt x="1084965" y="1290854"/>
                    <a:pt x="1072878" y="1290854"/>
                  </a:cubicBezTo>
                  <a:lnTo>
                    <a:pt x="45577" y="1290854"/>
                  </a:lnTo>
                  <a:cubicBezTo>
                    <a:pt x="20405" y="1290854"/>
                    <a:pt x="0" y="1270449"/>
                    <a:pt x="0" y="1245277"/>
                  </a:cubicBezTo>
                  <a:lnTo>
                    <a:pt x="0" y="45577"/>
                  </a:lnTo>
                  <a:cubicBezTo>
                    <a:pt x="0" y="20405"/>
                    <a:pt x="20405" y="0"/>
                    <a:pt x="45577" y="0"/>
                  </a:cubicBezTo>
                  <a:close/>
                </a:path>
              </a:pathLst>
            </a:custGeom>
            <a:solidFill>
              <a:srgbClr val="F0F1E9"/>
            </a:solidFill>
            <a:ln w="19050" cap="rnd">
              <a:solidFill>
                <a:srgbClr val="C0D899"/>
              </a:solidFill>
              <a:prstDash val="solid"/>
              <a:round/>
            </a:ln>
          </p:spPr>
        </p:sp>
        <p:sp>
          <p:nvSpPr>
            <p:cNvPr name="TextBox 7" id="7"/>
            <p:cNvSpPr txBox="true"/>
            <p:nvPr/>
          </p:nvSpPr>
          <p:spPr>
            <a:xfrm>
              <a:off x="0" y="-38100"/>
              <a:ext cx="1118454" cy="1328954"/>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298418" y="4642838"/>
            <a:ext cx="3675132" cy="4329712"/>
            <a:chOff x="0" y="0"/>
            <a:chExt cx="973826" cy="1147274"/>
          </a:xfrm>
        </p:grpSpPr>
        <p:sp>
          <p:nvSpPr>
            <p:cNvPr name="Freeform 9" id="9"/>
            <p:cNvSpPr/>
            <p:nvPr/>
          </p:nvSpPr>
          <p:spPr>
            <a:xfrm flipH="false" flipV="false" rot="0">
              <a:off x="0" y="0"/>
              <a:ext cx="973826" cy="1147274"/>
            </a:xfrm>
            <a:custGeom>
              <a:avLst/>
              <a:gdLst/>
              <a:ahLst/>
              <a:cxnLst/>
              <a:rect r="r" b="b" t="t" l="l"/>
              <a:pathLst>
                <a:path h="1147274" w="973826">
                  <a:moveTo>
                    <a:pt x="31599" y="0"/>
                  </a:moveTo>
                  <a:lnTo>
                    <a:pt x="942227" y="0"/>
                  </a:lnTo>
                  <a:cubicBezTo>
                    <a:pt x="959679" y="0"/>
                    <a:pt x="973826" y="14147"/>
                    <a:pt x="973826" y="31599"/>
                  </a:cubicBezTo>
                  <a:lnTo>
                    <a:pt x="973826" y="1115676"/>
                  </a:lnTo>
                  <a:cubicBezTo>
                    <a:pt x="973826" y="1133127"/>
                    <a:pt x="959679" y="1147274"/>
                    <a:pt x="942227" y="1147274"/>
                  </a:cubicBezTo>
                  <a:lnTo>
                    <a:pt x="31599" y="1147274"/>
                  </a:lnTo>
                  <a:cubicBezTo>
                    <a:pt x="14147" y="1147274"/>
                    <a:pt x="0" y="1133127"/>
                    <a:pt x="0" y="1115676"/>
                  </a:cubicBezTo>
                  <a:lnTo>
                    <a:pt x="0" y="31599"/>
                  </a:lnTo>
                  <a:cubicBezTo>
                    <a:pt x="0" y="14147"/>
                    <a:pt x="14147" y="0"/>
                    <a:pt x="31599" y="0"/>
                  </a:cubicBezTo>
                  <a:close/>
                </a:path>
              </a:pathLst>
            </a:custGeom>
            <a:blipFill>
              <a:blip r:embed="rId4"/>
              <a:stretch>
                <a:fillRect l="0" t="-10128" r="0" b="-10128"/>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0F1E9"/>
        </a:solidFill>
      </p:bgPr>
    </p:bg>
    <p:spTree>
      <p:nvGrpSpPr>
        <p:cNvPr id="1" name=""/>
        <p:cNvGrpSpPr/>
        <p:nvPr/>
      </p:nvGrpSpPr>
      <p:grpSpPr>
        <a:xfrm>
          <a:off x="0" y="0"/>
          <a:ext cx="0" cy="0"/>
          <a:chOff x="0" y="0"/>
          <a:chExt cx="0" cy="0"/>
        </a:xfrm>
      </p:grpSpPr>
      <p:grpSp>
        <p:nvGrpSpPr>
          <p:cNvPr name="Group 2" id="2"/>
          <p:cNvGrpSpPr/>
          <p:nvPr/>
        </p:nvGrpSpPr>
        <p:grpSpPr>
          <a:xfrm rot="0">
            <a:off x="0" y="0"/>
            <a:ext cx="7674248" cy="10287000"/>
            <a:chOff x="0" y="0"/>
            <a:chExt cx="2021201" cy="2709333"/>
          </a:xfrm>
        </p:grpSpPr>
        <p:sp>
          <p:nvSpPr>
            <p:cNvPr name="Freeform 3" id="3"/>
            <p:cNvSpPr/>
            <p:nvPr/>
          </p:nvSpPr>
          <p:spPr>
            <a:xfrm flipH="false" flipV="false" rot="0">
              <a:off x="0" y="0"/>
              <a:ext cx="2021201" cy="2709333"/>
            </a:xfrm>
            <a:custGeom>
              <a:avLst/>
              <a:gdLst/>
              <a:ahLst/>
              <a:cxnLst/>
              <a:rect r="r" b="b" t="t" l="l"/>
              <a:pathLst>
                <a:path h="2709333" w="2021201">
                  <a:moveTo>
                    <a:pt x="0" y="0"/>
                  </a:moveTo>
                  <a:lnTo>
                    <a:pt x="2021201" y="0"/>
                  </a:lnTo>
                  <a:lnTo>
                    <a:pt x="2021201" y="2709333"/>
                  </a:lnTo>
                  <a:lnTo>
                    <a:pt x="0" y="2709333"/>
                  </a:lnTo>
                  <a:close/>
                </a:path>
              </a:pathLst>
            </a:custGeom>
            <a:gradFill rotWithShape="true">
              <a:gsLst>
                <a:gs pos="0">
                  <a:srgbClr val="E1F9FF">
                    <a:alpha val="100000"/>
                  </a:srgbClr>
                </a:gs>
                <a:gs pos="100000">
                  <a:srgbClr val="85CDED">
                    <a:alpha val="100000"/>
                  </a:srgbClr>
                </a:gs>
              </a:gsLst>
              <a:lin ang="5400000"/>
            </a:gradFill>
            <a:ln cap="sq">
              <a:noFill/>
              <a:prstDash val="solid"/>
              <a:miter/>
            </a:ln>
          </p:spPr>
        </p:sp>
        <p:sp>
          <p:nvSpPr>
            <p:cNvPr name="TextBox 4" id="4"/>
            <p:cNvSpPr txBox="true"/>
            <p:nvPr/>
          </p:nvSpPr>
          <p:spPr>
            <a:xfrm>
              <a:off x="0" y="-38100"/>
              <a:ext cx="2021201" cy="274743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6261438" y="6313980"/>
            <a:ext cx="1412810" cy="975122"/>
          </a:xfrm>
          <a:custGeom>
            <a:avLst/>
            <a:gdLst/>
            <a:ahLst/>
            <a:cxnLst/>
            <a:rect r="r" b="b" t="t" l="l"/>
            <a:pathLst>
              <a:path h="975122" w="1412810">
                <a:moveTo>
                  <a:pt x="0" y="0"/>
                </a:moveTo>
                <a:lnTo>
                  <a:pt x="1412810" y="0"/>
                </a:lnTo>
                <a:lnTo>
                  <a:pt x="1412810" y="975123"/>
                </a:lnTo>
                <a:lnTo>
                  <a:pt x="0" y="975123"/>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82505" b="0"/>
            </a:stretch>
          </a:blipFill>
        </p:spPr>
      </p:sp>
      <p:sp>
        <p:nvSpPr>
          <p:cNvPr name="Freeform 6" id="6"/>
          <p:cNvSpPr/>
          <p:nvPr/>
        </p:nvSpPr>
        <p:spPr>
          <a:xfrm flipH="false" flipV="false" rot="0">
            <a:off x="7258608" y="8742851"/>
            <a:ext cx="2516072" cy="1957961"/>
          </a:xfrm>
          <a:custGeom>
            <a:avLst/>
            <a:gdLst/>
            <a:ahLst/>
            <a:cxnLst/>
            <a:rect r="r" b="b" t="t" l="l"/>
            <a:pathLst>
              <a:path h="1957961" w="2516072">
                <a:moveTo>
                  <a:pt x="0" y="0"/>
                </a:moveTo>
                <a:lnTo>
                  <a:pt x="2516072" y="0"/>
                </a:lnTo>
                <a:lnTo>
                  <a:pt x="2516072" y="1957961"/>
                </a:lnTo>
                <a:lnTo>
                  <a:pt x="0" y="1957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0" y="6743699"/>
            <a:ext cx="7674248" cy="5007447"/>
          </a:xfrm>
          <a:custGeom>
            <a:avLst/>
            <a:gdLst/>
            <a:ahLst/>
            <a:cxnLst/>
            <a:rect r="r" b="b" t="t" l="l"/>
            <a:pathLst>
              <a:path h="5007447" w="7674248">
                <a:moveTo>
                  <a:pt x="0" y="0"/>
                </a:moveTo>
                <a:lnTo>
                  <a:pt x="7674248" y="0"/>
                </a:lnTo>
                <a:lnTo>
                  <a:pt x="7674248" y="5007447"/>
                </a:lnTo>
                <a:lnTo>
                  <a:pt x="0" y="50074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407806" y="2382569"/>
            <a:ext cx="2578449" cy="975122"/>
          </a:xfrm>
          <a:custGeom>
            <a:avLst/>
            <a:gdLst/>
            <a:ahLst/>
            <a:cxnLst/>
            <a:rect r="r" b="b" t="t" l="l"/>
            <a:pathLst>
              <a:path h="975122" w="2578449">
                <a:moveTo>
                  <a:pt x="0" y="0"/>
                </a:moveTo>
                <a:lnTo>
                  <a:pt x="2578448" y="0"/>
                </a:lnTo>
                <a:lnTo>
                  <a:pt x="2578448" y="975122"/>
                </a:lnTo>
                <a:lnTo>
                  <a:pt x="0" y="975122"/>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028700" y="1295400"/>
            <a:ext cx="6229908" cy="5448299"/>
          </a:xfrm>
          <a:prstGeom prst="rect">
            <a:avLst/>
          </a:prstGeom>
        </p:spPr>
        <p:txBody>
          <a:bodyPr anchor="t" rtlCol="false" tIns="0" lIns="0" bIns="0" rIns="0">
            <a:spAutoFit/>
          </a:bodyPr>
          <a:lstStyle/>
          <a:p>
            <a:pPr algn="l" marL="0" indent="0" lvl="0">
              <a:lnSpc>
                <a:spcPts val="13500"/>
              </a:lnSpc>
              <a:spcBef>
                <a:spcPct val="0"/>
              </a:spcBef>
            </a:pPr>
            <a:r>
              <a:rPr lang="en-US" sz="15000" strike="noStrike" u="none">
                <a:solidFill>
                  <a:srgbClr val="849C5A"/>
                </a:solidFill>
                <a:latin typeface="Vintage Goods"/>
                <a:ea typeface="Vintage Goods"/>
                <a:cs typeface="Vintage Goods"/>
                <a:sym typeface="Vintage Goods"/>
              </a:rPr>
              <a:t>Getting Around with Ease</a:t>
            </a:r>
          </a:p>
        </p:txBody>
      </p:sp>
      <p:sp>
        <p:nvSpPr>
          <p:cNvPr name="Freeform 10" id="10"/>
          <p:cNvSpPr/>
          <p:nvPr/>
        </p:nvSpPr>
        <p:spPr>
          <a:xfrm flipH="false" flipV="false" rot="0">
            <a:off x="5874203" y="1404887"/>
            <a:ext cx="1384405" cy="738500"/>
          </a:xfrm>
          <a:custGeom>
            <a:avLst/>
            <a:gdLst/>
            <a:ahLst/>
            <a:cxnLst/>
            <a:rect r="r" b="b" t="t" l="l"/>
            <a:pathLst>
              <a:path h="738500" w="1384405">
                <a:moveTo>
                  <a:pt x="0" y="0"/>
                </a:moveTo>
                <a:lnTo>
                  <a:pt x="1384405" y="0"/>
                </a:lnTo>
                <a:lnTo>
                  <a:pt x="1384405" y="738500"/>
                </a:lnTo>
                <a:lnTo>
                  <a:pt x="0" y="7385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1" id="11"/>
          <p:cNvSpPr/>
          <p:nvPr/>
        </p:nvSpPr>
        <p:spPr>
          <a:xfrm flipH="false" flipV="false" rot="0">
            <a:off x="6274647" y="3556474"/>
            <a:ext cx="1399601" cy="883575"/>
          </a:xfrm>
          <a:custGeom>
            <a:avLst/>
            <a:gdLst/>
            <a:ahLst/>
            <a:cxnLst/>
            <a:rect r="r" b="b" t="t" l="l"/>
            <a:pathLst>
              <a:path h="883575" w="1399601">
                <a:moveTo>
                  <a:pt x="0" y="0"/>
                </a:moveTo>
                <a:lnTo>
                  <a:pt x="1399601" y="0"/>
                </a:lnTo>
                <a:lnTo>
                  <a:pt x="1399601" y="883575"/>
                </a:lnTo>
                <a:lnTo>
                  <a:pt x="0" y="883575"/>
                </a:lnTo>
                <a:lnTo>
                  <a:pt x="0" y="0"/>
                </a:lnTo>
                <a:close/>
              </a:path>
            </a:pathLst>
          </a:custGeom>
          <a:blipFill>
            <a:blip r:embed="rId10">
              <a:extLst>
                <a:ext uri="{96DAC541-7B7A-43D3-8B79-37D633B846F1}">
                  <asvg:svgBlip xmlns:asvg="http://schemas.microsoft.com/office/drawing/2016/SVG/main" r:embed="rId11"/>
                </a:ext>
              </a:extLst>
            </a:blip>
            <a:stretch>
              <a:fillRect l="0" t="0" r="-66931" b="0"/>
            </a:stretch>
          </a:blipFill>
        </p:spPr>
      </p:sp>
      <p:sp>
        <p:nvSpPr>
          <p:cNvPr name="Freeform 12" id="12"/>
          <p:cNvSpPr/>
          <p:nvPr/>
        </p:nvSpPr>
        <p:spPr>
          <a:xfrm flipH="false" flipV="false" rot="0">
            <a:off x="-1862552" y="5292153"/>
            <a:ext cx="2578449" cy="975122"/>
          </a:xfrm>
          <a:custGeom>
            <a:avLst/>
            <a:gdLst/>
            <a:ahLst/>
            <a:cxnLst/>
            <a:rect r="r" b="b" t="t" l="l"/>
            <a:pathLst>
              <a:path h="975122" w="2578449">
                <a:moveTo>
                  <a:pt x="0" y="0"/>
                </a:moveTo>
                <a:lnTo>
                  <a:pt x="2578449" y="0"/>
                </a:lnTo>
                <a:lnTo>
                  <a:pt x="2578449" y="975123"/>
                </a:lnTo>
                <a:lnTo>
                  <a:pt x="0" y="9751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8702948" y="1057828"/>
            <a:ext cx="8556352" cy="5878181"/>
            <a:chOff x="0" y="0"/>
            <a:chExt cx="2253525" cy="1548163"/>
          </a:xfrm>
        </p:grpSpPr>
        <p:sp>
          <p:nvSpPr>
            <p:cNvPr name="Freeform 14" id="14"/>
            <p:cNvSpPr/>
            <p:nvPr/>
          </p:nvSpPr>
          <p:spPr>
            <a:xfrm flipH="false" flipV="false" rot="0">
              <a:off x="0" y="0"/>
              <a:ext cx="2253525" cy="1548163"/>
            </a:xfrm>
            <a:custGeom>
              <a:avLst/>
              <a:gdLst/>
              <a:ahLst/>
              <a:cxnLst/>
              <a:rect r="r" b="b" t="t" l="l"/>
              <a:pathLst>
                <a:path h="1548163" w="2253525">
                  <a:moveTo>
                    <a:pt x="22620" y="0"/>
                  </a:moveTo>
                  <a:lnTo>
                    <a:pt x="2230905" y="0"/>
                  </a:lnTo>
                  <a:cubicBezTo>
                    <a:pt x="2236904" y="0"/>
                    <a:pt x="2242657" y="2383"/>
                    <a:pt x="2246899" y="6625"/>
                  </a:cubicBezTo>
                  <a:cubicBezTo>
                    <a:pt x="2251142" y="10868"/>
                    <a:pt x="2253525" y="16621"/>
                    <a:pt x="2253525" y="22620"/>
                  </a:cubicBezTo>
                  <a:lnTo>
                    <a:pt x="2253525" y="1525542"/>
                  </a:lnTo>
                  <a:cubicBezTo>
                    <a:pt x="2253525" y="1531542"/>
                    <a:pt x="2251142" y="1537295"/>
                    <a:pt x="2246899" y="1541537"/>
                  </a:cubicBezTo>
                  <a:cubicBezTo>
                    <a:pt x="2242657" y="1545780"/>
                    <a:pt x="2236904" y="1548163"/>
                    <a:pt x="2230905" y="1548163"/>
                  </a:cubicBezTo>
                  <a:lnTo>
                    <a:pt x="22620" y="1548163"/>
                  </a:lnTo>
                  <a:cubicBezTo>
                    <a:pt x="16621" y="1548163"/>
                    <a:pt x="10868" y="1545780"/>
                    <a:pt x="6625" y="1541537"/>
                  </a:cubicBezTo>
                  <a:cubicBezTo>
                    <a:pt x="2383" y="1537295"/>
                    <a:pt x="0" y="1531542"/>
                    <a:pt x="0" y="1525542"/>
                  </a:cubicBezTo>
                  <a:lnTo>
                    <a:pt x="0" y="22620"/>
                  </a:lnTo>
                  <a:cubicBezTo>
                    <a:pt x="0" y="16621"/>
                    <a:pt x="2383" y="10868"/>
                    <a:pt x="6625" y="6625"/>
                  </a:cubicBezTo>
                  <a:cubicBezTo>
                    <a:pt x="10868" y="2383"/>
                    <a:pt x="16621" y="0"/>
                    <a:pt x="22620" y="0"/>
                  </a:cubicBezTo>
                  <a:close/>
                </a:path>
              </a:pathLst>
            </a:custGeom>
            <a:solidFill>
              <a:srgbClr val="F0F1E9"/>
            </a:solidFill>
            <a:ln w="19050" cap="rnd">
              <a:solidFill>
                <a:srgbClr val="C0D899"/>
              </a:solidFill>
              <a:prstDash val="solid"/>
              <a:round/>
            </a:ln>
          </p:spPr>
        </p:sp>
        <p:sp>
          <p:nvSpPr>
            <p:cNvPr name="TextBox 15" id="15"/>
            <p:cNvSpPr txBox="true"/>
            <p:nvPr/>
          </p:nvSpPr>
          <p:spPr>
            <a:xfrm>
              <a:off x="0" y="-38100"/>
              <a:ext cx="2253525" cy="1586263"/>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2652069" y="7833487"/>
            <a:ext cx="5179690" cy="2919462"/>
          </a:xfrm>
          <a:custGeom>
            <a:avLst/>
            <a:gdLst/>
            <a:ahLst/>
            <a:cxnLst/>
            <a:rect r="r" b="b" t="t" l="l"/>
            <a:pathLst>
              <a:path h="2919462" w="5179690">
                <a:moveTo>
                  <a:pt x="0" y="0"/>
                </a:moveTo>
                <a:lnTo>
                  <a:pt x="5179690" y="0"/>
                </a:lnTo>
                <a:lnTo>
                  <a:pt x="5179690" y="2919461"/>
                </a:lnTo>
                <a:lnTo>
                  <a:pt x="0" y="291946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true" flipV="false" rot="0">
            <a:off x="15302591" y="9255049"/>
            <a:ext cx="5445672" cy="1396072"/>
          </a:xfrm>
          <a:custGeom>
            <a:avLst/>
            <a:gdLst/>
            <a:ahLst/>
            <a:cxnLst/>
            <a:rect r="r" b="b" t="t" l="l"/>
            <a:pathLst>
              <a:path h="1396072" w="5445672">
                <a:moveTo>
                  <a:pt x="5445672" y="0"/>
                </a:moveTo>
                <a:lnTo>
                  <a:pt x="0" y="0"/>
                </a:lnTo>
                <a:lnTo>
                  <a:pt x="0" y="1396072"/>
                </a:lnTo>
                <a:lnTo>
                  <a:pt x="5445672" y="1396072"/>
                </a:lnTo>
                <a:lnTo>
                  <a:pt x="5445672"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8" id="18"/>
          <p:cNvSpPr/>
          <p:nvPr/>
        </p:nvSpPr>
        <p:spPr>
          <a:xfrm flipH="true" flipV="false" rot="0">
            <a:off x="9077738" y="9403226"/>
            <a:ext cx="2002168" cy="1558051"/>
          </a:xfrm>
          <a:custGeom>
            <a:avLst/>
            <a:gdLst/>
            <a:ahLst/>
            <a:cxnLst/>
            <a:rect r="r" b="b" t="t" l="l"/>
            <a:pathLst>
              <a:path h="1558051" w="2002168">
                <a:moveTo>
                  <a:pt x="2002168" y="0"/>
                </a:moveTo>
                <a:lnTo>
                  <a:pt x="0" y="0"/>
                </a:lnTo>
                <a:lnTo>
                  <a:pt x="0" y="1558051"/>
                </a:lnTo>
                <a:lnTo>
                  <a:pt x="2002168" y="1558051"/>
                </a:lnTo>
                <a:lnTo>
                  <a:pt x="2002168"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9" id="19"/>
          <p:cNvSpPr/>
          <p:nvPr/>
        </p:nvSpPr>
        <p:spPr>
          <a:xfrm flipH="false" flipV="false" rot="0">
            <a:off x="10139255" y="9076226"/>
            <a:ext cx="6110479" cy="2755271"/>
          </a:xfrm>
          <a:custGeom>
            <a:avLst/>
            <a:gdLst/>
            <a:ahLst/>
            <a:cxnLst/>
            <a:rect r="r" b="b" t="t" l="l"/>
            <a:pathLst>
              <a:path h="2755271" w="6110479">
                <a:moveTo>
                  <a:pt x="0" y="0"/>
                </a:moveTo>
                <a:lnTo>
                  <a:pt x="6110479" y="0"/>
                </a:lnTo>
                <a:lnTo>
                  <a:pt x="6110479" y="2755271"/>
                </a:lnTo>
                <a:lnTo>
                  <a:pt x="0" y="275527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0" id="20"/>
          <p:cNvSpPr/>
          <p:nvPr/>
        </p:nvSpPr>
        <p:spPr>
          <a:xfrm flipH="false" flipV="false" rot="1223042">
            <a:off x="9875052" y="8222025"/>
            <a:ext cx="849556" cy="729074"/>
          </a:xfrm>
          <a:custGeom>
            <a:avLst/>
            <a:gdLst/>
            <a:ahLst/>
            <a:cxnLst/>
            <a:rect r="r" b="b" t="t" l="l"/>
            <a:pathLst>
              <a:path h="729074" w="849556">
                <a:moveTo>
                  <a:pt x="0" y="0"/>
                </a:moveTo>
                <a:lnTo>
                  <a:pt x="849556" y="0"/>
                </a:lnTo>
                <a:lnTo>
                  <a:pt x="849556" y="729074"/>
                </a:lnTo>
                <a:lnTo>
                  <a:pt x="0" y="72907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1" id="21"/>
          <p:cNvSpPr txBox="true"/>
          <p:nvPr/>
        </p:nvSpPr>
        <p:spPr>
          <a:xfrm rot="0">
            <a:off x="9415799" y="1571456"/>
            <a:ext cx="7130651" cy="4803299"/>
          </a:xfrm>
          <a:prstGeom prst="rect">
            <a:avLst/>
          </a:prstGeom>
        </p:spPr>
        <p:txBody>
          <a:bodyPr anchor="t" rtlCol="false" tIns="0" lIns="0" bIns="0" rIns="0">
            <a:spAutoFit/>
          </a:bodyPr>
          <a:lstStyle/>
          <a:p>
            <a:pPr algn="l">
              <a:lnSpc>
                <a:spcPts val="3499"/>
              </a:lnSpc>
            </a:pPr>
            <a:r>
              <a:rPr lang="en-US" sz="2499">
                <a:solidFill>
                  <a:srgbClr val="71824A"/>
                </a:solidFill>
                <a:latin typeface="Proxima Nova"/>
                <a:ea typeface="Proxima Nova"/>
                <a:cs typeface="Proxima Nova"/>
                <a:sym typeface="Proxima Nova"/>
              </a:rPr>
              <a:t>Lorem ipsum dolor sit amet, consectetur adipiscing elit. In pretium vitae nunc placerat feugiat. Nam maximus mauris id consequat condimentum. Praesent at augue eget neque pharetra pretium a sit amet turpis. Cras varius, leo non luctus posuere, nibh justo consequat metus, eget varius ligula metus non dolor. Phasellus id velit orci. Morbi lorem purus, ultrices ac lacus ac, dictum tincidunt lacus. Donec tristique interdum risus a placerat. Praesent in tellus tempus, mattis turpis bibendum, consectetur dolor.</a:t>
            </a:r>
          </a:p>
        </p:txBody>
      </p:sp>
      <p:sp>
        <p:nvSpPr>
          <p:cNvPr name="Freeform 22" id="22"/>
          <p:cNvSpPr/>
          <p:nvPr/>
        </p:nvSpPr>
        <p:spPr>
          <a:xfrm flipH="true" flipV="false" rot="0">
            <a:off x="11244035" y="7497356"/>
            <a:ext cx="834327" cy="825226"/>
          </a:xfrm>
          <a:custGeom>
            <a:avLst/>
            <a:gdLst/>
            <a:ahLst/>
            <a:cxnLst/>
            <a:rect r="r" b="b" t="t" l="l"/>
            <a:pathLst>
              <a:path h="825226" w="834327">
                <a:moveTo>
                  <a:pt x="834328" y="0"/>
                </a:moveTo>
                <a:lnTo>
                  <a:pt x="0" y="0"/>
                </a:lnTo>
                <a:lnTo>
                  <a:pt x="0" y="825226"/>
                </a:lnTo>
                <a:lnTo>
                  <a:pt x="834328" y="825226"/>
                </a:lnTo>
                <a:lnTo>
                  <a:pt x="834328"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0F1E9"/>
        </a:solidFill>
      </p:bgPr>
    </p:bg>
    <p:spTree>
      <p:nvGrpSpPr>
        <p:cNvPr id="1" name=""/>
        <p:cNvGrpSpPr/>
        <p:nvPr/>
      </p:nvGrpSpPr>
      <p:grpSpPr>
        <a:xfrm>
          <a:off x="0" y="0"/>
          <a:ext cx="0" cy="0"/>
          <a:chOff x="0" y="0"/>
          <a:chExt cx="0" cy="0"/>
        </a:xfrm>
      </p:grpSpPr>
      <p:sp>
        <p:nvSpPr>
          <p:cNvPr name="TextBox 2" id="2"/>
          <p:cNvSpPr txBox="true"/>
          <p:nvPr/>
        </p:nvSpPr>
        <p:spPr>
          <a:xfrm rot="0">
            <a:off x="3725150" y="1247775"/>
            <a:ext cx="10837700" cy="2981325"/>
          </a:xfrm>
          <a:prstGeom prst="rect">
            <a:avLst/>
          </a:prstGeom>
        </p:spPr>
        <p:txBody>
          <a:bodyPr anchor="t" rtlCol="false" tIns="0" lIns="0" bIns="0" rIns="0">
            <a:spAutoFit/>
          </a:bodyPr>
          <a:lstStyle/>
          <a:p>
            <a:pPr algn="ctr" marL="0" indent="0" lvl="0">
              <a:lnSpc>
                <a:spcPts val="10800"/>
              </a:lnSpc>
              <a:spcBef>
                <a:spcPct val="0"/>
              </a:spcBef>
            </a:pPr>
            <a:r>
              <a:rPr lang="en-US" sz="12000" strike="noStrike" u="none">
                <a:solidFill>
                  <a:srgbClr val="849C5A"/>
                </a:solidFill>
                <a:latin typeface="Vintage Goods"/>
                <a:ea typeface="Vintage Goods"/>
                <a:cs typeface="Vintage Goods"/>
                <a:sym typeface="Vintage Goods"/>
              </a:rPr>
              <a:t>Make Memories </a:t>
            </a:r>
            <a:r>
              <a:rPr lang="en-US" sz="12000" strike="noStrike" u="none">
                <a:solidFill>
                  <a:srgbClr val="EB7B70"/>
                </a:solidFill>
                <a:latin typeface="Vintage Goods"/>
                <a:ea typeface="Vintage Goods"/>
                <a:cs typeface="Vintage Goods"/>
                <a:sym typeface="Vintage Goods"/>
              </a:rPr>
              <a:t>with</a:t>
            </a:r>
            <a:r>
              <a:rPr lang="en-US" sz="12000" strike="noStrike" u="none">
                <a:solidFill>
                  <a:srgbClr val="849C5A"/>
                </a:solidFill>
                <a:latin typeface="Vintage Goods"/>
                <a:ea typeface="Vintage Goods"/>
                <a:cs typeface="Vintage Goods"/>
                <a:sym typeface="Vintage Goods"/>
              </a:rPr>
              <a:t> Exciting Activities</a:t>
            </a:r>
          </a:p>
        </p:txBody>
      </p:sp>
      <p:sp>
        <p:nvSpPr>
          <p:cNvPr name="Freeform 3" id="3"/>
          <p:cNvSpPr/>
          <p:nvPr/>
        </p:nvSpPr>
        <p:spPr>
          <a:xfrm flipH="false" flipV="false" rot="0">
            <a:off x="13138233" y="417988"/>
            <a:ext cx="3744023" cy="1089170"/>
          </a:xfrm>
          <a:custGeom>
            <a:avLst/>
            <a:gdLst/>
            <a:ahLst/>
            <a:cxnLst/>
            <a:rect r="r" b="b" t="t" l="l"/>
            <a:pathLst>
              <a:path h="1089170" w="3744023">
                <a:moveTo>
                  <a:pt x="0" y="0"/>
                </a:moveTo>
                <a:lnTo>
                  <a:pt x="3744024" y="0"/>
                </a:lnTo>
                <a:lnTo>
                  <a:pt x="3744024" y="1089170"/>
                </a:lnTo>
                <a:lnTo>
                  <a:pt x="0" y="108917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2489762" y="3253270"/>
            <a:ext cx="3744023" cy="1089170"/>
          </a:xfrm>
          <a:custGeom>
            <a:avLst/>
            <a:gdLst/>
            <a:ahLst/>
            <a:cxnLst/>
            <a:rect r="r" b="b" t="t" l="l"/>
            <a:pathLst>
              <a:path h="1089170" w="3744023">
                <a:moveTo>
                  <a:pt x="0" y="0"/>
                </a:moveTo>
                <a:lnTo>
                  <a:pt x="3744023" y="0"/>
                </a:lnTo>
                <a:lnTo>
                  <a:pt x="3744023" y="1089171"/>
                </a:lnTo>
                <a:lnTo>
                  <a:pt x="0" y="1089171"/>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1405743" y="1558515"/>
            <a:ext cx="2964804" cy="862488"/>
          </a:xfrm>
          <a:custGeom>
            <a:avLst/>
            <a:gdLst/>
            <a:ahLst/>
            <a:cxnLst/>
            <a:rect r="r" b="b" t="t" l="l"/>
            <a:pathLst>
              <a:path h="862488" w="2964804">
                <a:moveTo>
                  <a:pt x="0" y="0"/>
                </a:moveTo>
                <a:lnTo>
                  <a:pt x="2964804" y="0"/>
                </a:lnTo>
                <a:lnTo>
                  <a:pt x="2964804" y="862489"/>
                </a:lnTo>
                <a:lnTo>
                  <a:pt x="0" y="86248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693875" y="3797855"/>
            <a:ext cx="2964804" cy="862488"/>
          </a:xfrm>
          <a:custGeom>
            <a:avLst/>
            <a:gdLst/>
            <a:ahLst/>
            <a:cxnLst/>
            <a:rect r="r" b="b" t="t" l="l"/>
            <a:pathLst>
              <a:path h="862488" w="2964804">
                <a:moveTo>
                  <a:pt x="0" y="0"/>
                </a:moveTo>
                <a:lnTo>
                  <a:pt x="2964804" y="0"/>
                </a:lnTo>
                <a:lnTo>
                  <a:pt x="2964804" y="862489"/>
                </a:lnTo>
                <a:lnTo>
                  <a:pt x="0" y="86248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882257" y="2706754"/>
            <a:ext cx="2964804" cy="862488"/>
          </a:xfrm>
          <a:custGeom>
            <a:avLst/>
            <a:gdLst/>
            <a:ahLst/>
            <a:cxnLst/>
            <a:rect r="r" b="b" t="t" l="l"/>
            <a:pathLst>
              <a:path h="862488" w="2964804">
                <a:moveTo>
                  <a:pt x="0" y="0"/>
                </a:moveTo>
                <a:lnTo>
                  <a:pt x="2964804" y="0"/>
                </a:lnTo>
                <a:lnTo>
                  <a:pt x="2964804" y="862488"/>
                </a:lnTo>
                <a:lnTo>
                  <a:pt x="0" y="86248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028700" y="4506048"/>
            <a:ext cx="3905250" cy="4762500"/>
            <a:chOff x="0" y="0"/>
            <a:chExt cx="1028543" cy="1254321"/>
          </a:xfrm>
        </p:grpSpPr>
        <p:sp>
          <p:nvSpPr>
            <p:cNvPr name="Freeform 9" id="9"/>
            <p:cNvSpPr/>
            <p:nvPr/>
          </p:nvSpPr>
          <p:spPr>
            <a:xfrm flipH="false" flipV="false" rot="0">
              <a:off x="0" y="0"/>
              <a:ext cx="1028543" cy="1254321"/>
            </a:xfrm>
            <a:custGeom>
              <a:avLst/>
              <a:gdLst/>
              <a:ahLst/>
              <a:cxnLst/>
              <a:rect r="r" b="b" t="t" l="l"/>
              <a:pathLst>
                <a:path h="1254321" w="1028543">
                  <a:moveTo>
                    <a:pt x="49561" y="0"/>
                  </a:moveTo>
                  <a:lnTo>
                    <a:pt x="978982" y="0"/>
                  </a:lnTo>
                  <a:cubicBezTo>
                    <a:pt x="992127" y="0"/>
                    <a:pt x="1004733" y="5222"/>
                    <a:pt x="1014027" y="14516"/>
                  </a:cubicBezTo>
                  <a:cubicBezTo>
                    <a:pt x="1023322" y="23811"/>
                    <a:pt x="1028543" y="36417"/>
                    <a:pt x="1028543" y="49561"/>
                  </a:cubicBezTo>
                  <a:lnTo>
                    <a:pt x="1028543" y="1204760"/>
                  </a:lnTo>
                  <a:cubicBezTo>
                    <a:pt x="1028543" y="1217904"/>
                    <a:pt x="1023322" y="1230510"/>
                    <a:pt x="1014027" y="1239805"/>
                  </a:cubicBezTo>
                  <a:cubicBezTo>
                    <a:pt x="1004733" y="1249099"/>
                    <a:pt x="992127" y="1254321"/>
                    <a:pt x="978982" y="1254321"/>
                  </a:cubicBezTo>
                  <a:lnTo>
                    <a:pt x="49561" y="1254321"/>
                  </a:lnTo>
                  <a:cubicBezTo>
                    <a:pt x="36417" y="1254321"/>
                    <a:pt x="23811" y="1249099"/>
                    <a:pt x="14516" y="1239805"/>
                  </a:cubicBezTo>
                  <a:cubicBezTo>
                    <a:pt x="5222" y="1230510"/>
                    <a:pt x="0" y="1217904"/>
                    <a:pt x="0" y="1204760"/>
                  </a:cubicBezTo>
                  <a:lnTo>
                    <a:pt x="0" y="49561"/>
                  </a:lnTo>
                  <a:cubicBezTo>
                    <a:pt x="0" y="36417"/>
                    <a:pt x="5222" y="23811"/>
                    <a:pt x="14516" y="14516"/>
                  </a:cubicBezTo>
                  <a:cubicBezTo>
                    <a:pt x="23811" y="5222"/>
                    <a:pt x="36417" y="0"/>
                    <a:pt x="49561" y="0"/>
                  </a:cubicBezTo>
                  <a:close/>
                </a:path>
              </a:pathLst>
            </a:custGeom>
            <a:solidFill>
              <a:srgbClr val="F0F1E9"/>
            </a:solidFill>
            <a:ln w="19050" cap="rnd">
              <a:solidFill>
                <a:srgbClr val="C0D899"/>
              </a:solidFill>
              <a:prstDash val="solid"/>
              <a:round/>
            </a:ln>
          </p:spPr>
        </p:sp>
        <p:sp>
          <p:nvSpPr>
            <p:cNvPr name="TextBox 10" id="10"/>
            <p:cNvSpPr txBox="true"/>
            <p:nvPr/>
          </p:nvSpPr>
          <p:spPr>
            <a:xfrm>
              <a:off x="0" y="-38100"/>
              <a:ext cx="1028543" cy="1292421"/>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137150" y="4506048"/>
            <a:ext cx="3905250" cy="4762500"/>
            <a:chOff x="0" y="0"/>
            <a:chExt cx="1028543" cy="1254321"/>
          </a:xfrm>
        </p:grpSpPr>
        <p:sp>
          <p:nvSpPr>
            <p:cNvPr name="Freeform 12" id="12"/>
            <p:cNvSpPr/>
            <p:nvPr/>
          </p:nvSpPr>
          <p:spPr>
            <a:xfrm flipH="false" flipV="false" rot="0">
              <a:off x="0" y="0"/>
              <a:ext cx="1028543" cy="1254321"/>
            </a:xfrm>
            <a:custGeom>
              <a:avLst/>
              <a:gdLst/>
              <a:ahLst/>
              <a:cxnLst/>
              <a:rect r="r" b="b" t="t" l="l"/>
              <a:pathLst>
                <a:path h="1254321" w="1028543">
                  <a:moveTo>
                    <a:pt x="49561" y="0"/>
                  </a:moveTo>
                  <a:lnTo>
                    <a:pt x="978982" y="0"/>
                  </a:lnTo>
                  <a:cubicBezTo>
                    <a:pt x="992127" y="0"/>
                    <a:pt x="1004733" y="5222"/>
                    <a:pt x="1014027" y="14516"/>
                  </a:cubicBezTo>
                  <a:cubicBezTo>
                    <a:pt x="1023322" y="23811"/>
                    <a:pt x="1028543" y="36417"/>
                    <a:pt x="1028543" y="49561"/>
                  </a:cubicBezTo>
                  <a:lnTo>
                    <a:pt x="1028543" y="1204760"/>
                  </a:lnTo>
                  <a:cubicBezTo>
                    <a:pt x="1028543" y="1217904"/>
                    <a:pt x="1023322" y="1230510"/>
                    <a:pt x="1014027" y="1239805"/>
                  </a:cubicBezTo>
                  <a:cubicBezTo>
                    <a:pt x="1004733" y="1249099"/>
                    <a:pt x="992127" y="1254321"/>
                    <a:pt x="978982" y="1254321"/>
                  </a:cubicBezTo>
                  <a:lnTo>
                    <a:pt x="49561" y="1254321"/>
                  </a:lnTo>
                  <a:cubicBezTo>
                    <a:pt x="36417" y="1254321"/>
                    <a:pt x="23811" y="1249099"/>
                    <a:pt x="14516" y="1239805"/>
                  </a:cubicBezTo>
                  <a:cubicBezTo>
                    <a:pt x="5222" y="1230510"/>
                    <a:pt x="0" y="1217904"/>
                    <a:pt x="0" y="1204760"/>
                  </a:cubicBezTo>
                  <a:lnTo>
                    <a:pt x="0" y="49561"/>
                  </a:lnTo>
                  <a:cubicBezTo>
                    <a:pt x="0" y="36417"/>
                    <a:pt x="5222" y="23811"/>
                    <a:pt x="14516" y="14516"/>
                  </a:cubicBezTo>
                  <a:cubicBezTo>
                    <a:pt x="23811" y="5222"/>
                    <a:pt x="36417" y="0"/>
                    <a:pt x="49561" y="0"/>
                  </a:cubicBezTo>
                  <a:close/>
                </a:path>
              </a:pathLst>
            </a:custGeom>
            <a:solidFill>
              <a:srgbClr val="F0F1E9"/>
            </a:solidFill>
            <a:ln w="19050" cap="rnd">
              <a:solidFill>
                <a:srgbClr val="C0D899"/>
              </a:solidFill>
              <a:prstDash val="solid"/>
              <a:round/>
            </a:ln>
          </p:spPr>
        </p:sp>
        <p:sp>
          <p:nvSpPr>
            <p:cNvPr name="TextBox 13" id="13"/>
            <p:cNvSpPr txBox="true"/>
            <p:nvPr/>
          </p:nvSpPr>
          <p:spPr>
            <a:xfrm>
              <a:off x="0" y="-38100"/>
              <a:ext cx="1028543" cy="1292421"/>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9245600" y="4506048"/>
            <a:ext cx="3905250" cy="4762500"/>
            <a:chOff x="0" y="0"/>
            <a:chExt cx="1028543" cy="1254321"/>
          </a:xfrm>
        </p:grpSpPr>
        <p:sp>
          <p:nvSpPr>
            <p:cNvPr name="Freeform 15" id="15"/>
            <p:cNvSpPr/>
            <p:nvPr/>
          </p:nvSpPr>
          <p:spPr>
            <a:xfrm flipH="false" flipV="false" rot="0">
              <a:off x="0" y="0"/>
              <a:ext cx="1028543" cy="1254321"/>
            </a:xfrm>
            <a:custGeom>
              <a:avLst/>
              <a:gdLst/>
              <a:ahLst/>
              <a:cxnLst/>
              <a:rect r="r" b="b" t="t" l="l"/>
              <a:pathLst>
                <a:path h="1254321" w="1028543">
                  <a:moveTo>
                    <a:pt x="49561" y="0"/>
                  </a:moveTo>
                  <a:lnTo>
                    <a:pt x="978982" y="0"/>
                  </a:lnTo>
                  <a:cubicBezTo>
                    <a:pt x="992127" y="0"/>
                    <a:pt x="1004733" y="5222"/>
                    <a:pt x="1014027" y="14516"/>
                  </a:cubicBezTo>
                  <a:cubicBezTo>
                    <a:pt x="1023322" y="23811"/>
                    <a:pt x="1028543" y="36417"/>
                    <a:pt x="1028543" y="49561"/>
                  </a:cubicBezTo>
                  <a:lnTo>
                    <a:pt x="1028543" y="1204760"/>
                  </a:lnTo>
                  <a:cubicBezTo>
                    <a:pt x="1028543" y="1217904"/>
                    <a:pt x="1023322" y="1230510"/>
                    <a:pt x="1014027" y="1239805"/>
                  </a:cubicBezTo>
                  <a:cubicBezTo>
                    <a:pt x="1004733" y="1249099"/>
                    <a:pt x="992127" y="1254321"/>
                    <a:pt x="978982" y="1254321"/>
                  </a:cubicBezTo>
                  <a:lnTo>
                    <a:pt x="49561" y="1254321"/>
                  </a:lnTo>
                  <a:cubicBezTo>
                    <a:pt x="36417" y="1254321"/>
                    <a:pt x="23811" y="1249099"/>
                    <a:pt x="14516" y="1239805"/>
                  </a:cubicBezTo>
                  <a:cubicBezTo>
                    <a:pt x="5222" y="1230510"/>
                    <a:pt x="0" y="1217904"/>
                    <a:pt x="0" y="1204760"/>
                  </a:cubicBezTo>
                  <a:lnTo>
                    <a:pt x="0" y="49561"/>
                  </a:lnTo>
                  <a:cubicBezTo>
                    <a:pt x="0" y="36417"/>
                    <a:pt x="5222" y="23811"/>
                    <a:pt x="14516" y="14516"/>
                  </a:cubicBezTo>
                  <a:cubicBezTo>
                    <a:pt x="23811" y="5222"/>
                    <a:pt x="36417" y="0"/>
                    <a:pt x="49561" y="0"/>
                  </a:cubicBezTo>
                  <a:close/>
                </a:path>
              </a:pathLst>
            </a:custGeom>
            <a:solidFill>
              <a:srgbClr val="F0F1E9"/>
            </a:solidFill>
            <a:ln w="19050" cap="rnd">
              <a:solidFill>
                <a:srgbClr val="C0D899"/>
              </a:solidFill>
              <a:prstDash val="solid"/>
              <a:round/>
            </a:ln>
          </p:spPr>
        </p:sp>
        <p:sp>
          <p:nvSpPr>
            <p:cNvPr name="TextBox 16" id="16"/>
            <p:cNvSpPr txBox="true"/>
            <p:nvPr/>
          </p:nvSpPr>
          <p:spPr>
            <a:xfrm>
              <a:off x="0" y="-38100"/>
              <a:ext cx="1028543" cy="1292421"/>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3354050" y="4506048"/>
            <a:ext cx="3905250" cy="4762500"/>
            <a:chOff x="0" y="0"/>
            <a:chExt cx="1028543" cy="1254321"/>
          </a:xfrm>
        </p:grpSpPr>
        <p:sp>
          <p:nvSpPr>
            <p:cNvPr name="Freeform 18" id="18"/>
            <p:cNvSpPr/>
            <p:nvPr/>
          </p:nvSpPr>
          <p:spPr>
            <a:xfrm flipH="false" flipV="false" rot="0">
              <a:off x="0" y="0"/>
              <a:ext cx="1028543" cy="1254321"/>
            </a:xfrm>
            <a:custGeom>
              <a:avLst/>
              <a:gdLst/>
              <a:ahLst/>
              <a:cxnLst/>
              <a:rect r="r" b="b" t="t" l="l"/>
              <a:pathLst>
                <a:path h="1254321" w="1028543">
                  <a:moveTo>
                    <a:pt x="49561" y="0"/>
                  </a:moveTo>
                  <a:lnTo>
                    <a:pt x="978982" y="0"/>
                  </a:lnTo>
                  <a:cubicBezTo>
                    <a:pt x="992127" y="0"/>
                    <a:pt x="1004733" y="5222"/>
                    <a:pt x="1014027" y="14516"/>
                  </a:cubicBezTo>
                  <a:cubicBezTo>
                    <a:pt x="1023322" y="23811"/>
                    <a:pt x="1028543" y="36417"/>
                    <a:pt x="1028543" y="49561"/>
                  </a:cubicBezTo>
                  <a:lnTo>
                    <a:pt x="1028543" y="1204760"/>
                  </a:lnTo>
                  <a:cubicBezTo>
                    <a:pt x="1028543" y="1217904"/>
                    <a:pt x="1023322" y="1230510"/>
                    <a:pt x="1014027" y="1239805"/>
                  </a:cubicBezTo>
                  <a:cubicBezTo>
                    <a:pt x="1004733" y="1249099"/>
                    <a:pt x="992127" y="1254321"/>
                    <a:pt x="978982" y="1254321"/>
                  </a:cubicBezTo>
                  <a:lnTo>
                    <a:pt x="49561" y="1254321"/>
                  </a:lnTo>
                  <a:cubicBezTo>
                    <a:pt x="36417" y="1254321"/>
                    <a:pt x="23811" y="1249099"/>
                    <a:pt x="14516" y="1239805"/>
                  </a:cubicBezTo>
                  <a:cubicBezTo>
                    <a:pt x="5222" y="1230510"/>
                    <a:pt x="0" y="1217904"/>
                    <a:pt x="0" y="1204760"/>
                  </a:cubicBezTo>
                  <a:lnTo>
                    <a:pt x="0" y="49561"/>
                  </a:lnTo>
                  <a:cubicBezTo>
                    <a:pt x="0" y="36417"/>
                    <a:pt x="5222" y="23811"/>
                    <a:pt x="14516" y="14516"/>
                  </a:cubicBezTo>
                  <a:cubicBezTo>
                    <a:pt x="23811" y="5222"/>
                    <a:pt x="36417" y="0"/>
                    <a:pt x="49561" y="0"/>
                  </a:cubicBezTo>
                  <a:close/>
                </a:path>
              </a:pathLst>
            </a:custGeom>
            <a:solidFill>
              <a:srgbClr val="F0F1E9"/>
            </a:solidFill>
            <a:ln w="19050" cap="rnd">
              <a:solidFill>
                <a:srgbClr val="C0D899"/>
              </a:solidFill>
              <a:prstDash val="solid"/>
              <a:round/>
            </a:ln>
          </p:spPr>
        </p:sp>
        <p:sp>
          <p:nvSpPr>
            <p:cNvPr name="TextBox 19" id="19"/>
            <p:cNvSpPr txBox="true"/>
            <p:nvPr/>
          </p:nvSpPr>
          <p:spPr>
            <a:xfrm>
              <a:off x="0" y="-38100"/>
              <a:ext cx="1028543" cy="1292421"/>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315250" y="7846714"/>
            <a:ext cx="3332150" cy="1137005"/>
            <a:chOff x="0" y="0"/>
            <a:chExt cx="882943" cy="301280"/>
          </a:xfrm>
        </p:grpSpPr>
        <p:sp>
          <p:nvSpPr>
            <p:cNvPr name="Freeform 21" id="21"/>
            <p:cNvSpPr/>
            <p:nvPr/>
          </p:nvSpPr>
          <p:spPr>
            <a:xfrm flipH="false" flipV="false" rot="0">
              <a:off x="0" y="0"/>
              <a:ext cx="882943" cy="301280"/>
            </a:xfrm>
            <a:custGeom>
              <a:avLst/>
              <a:gdLst/>
              <a:ahLst/>
              <a:cxnLst/>
              <a:rect r="r" b="b" t="t" l="l"/>
              <a:pathLst>
                <a:path h="301280" w="882943">
                  <a:moveTo>
                    <a:pt x="34851" y="0"/>
                  </a:moveTo>
                  <a:lnTo>
                    <a:pt x="848092" y="0"/>
                  </a:lnTo>
                  <a:cubicBezTo>
                    <a:pt x="857335" y="0"/>
                    <a:pt x="866200" y="3672"/>
                    <a:pt x="872736" y="10208"/>
                  </a:cubicBezTo>
                  <a:cubicBezTo>
                    <a:pt x="879272" y="16743"/>
                    <a:pt x="882943" y="25608"/>
                    <a:pt x="882943" y="34851"/>
                  </a:cubicBezTo>
                  <a:lnTo>
                    <a:pt x="882943" y="266429"/>
                  </a:lnTo>
                  <a:cubicBezTo>
                    <a:pt x="882943" y="275672"/>
                    <a:pt x="879272" y="284537"/>
                    <a:pt x="872736" y="291073"/>
                  </a:cubicBezTo>
                  <a:cubicBezTo>
                    <a:pt x="866200" y="297609"/>
                    <a:pt x="857335" y="301280"/>
                    <a:pt x="848092" y="301280"/>
                  </a:cubicBezTo>
                  <a:lnTo>
                    <a:pt x="34851" y="301280"/>
                  </a:lnTo>
                  <a:cubicBezTo>
                    <a:pt x="25608" y="301280"/>
                    <a:pt x="16743" y="297609"/>
                    <a:pt x="10208" y="291073"/>
                  </a:cubicBezTo>
                  <a:cubicBezTo>
                    <a:pt x="3672" y="284537"/>
                    <a:pt x="0" y="275672"/>
                    <a:pt x="0" y="266429"/>
                  </a:cubicBezTo>
                  <a:lnTo>
                    <a:pt x="0" y="34851"/>
                  </a:lnTo>
                  <a:cubicBezTo>
                    <a:pt x="0" y="25608"/>
                    <a:pt x="3672" y="16743"/>
                    <a:pt x="10208" y="10208"/>
                  </a:cubicBezTo>
                  <a:cubicBezTo>
                    <a:pt x="16743" y="3672"/>
                    <a:pt x="25608" y="0"/>
                    <a:pt x="34851" y="0"/>
                  </a:cubicBezTo>
                  <a:close/>
                </a:path>
              </a:pathLst>
            </a:custGeom>
            <a:blipFill>
              <a:blip r:embed="rId4"/>
              <a:stretch>
                <a:fillRect l="-9167" t="-5231" r="-4810" b="-117454"/>
              </a:stretch>
            </a:blipFill>
          </p:spPr>
        </p:sp>
      </p:grpSp>
      <p:grpSp>
        <p:nvGrpSpPr>
          <p:cNvPr name="Group 22" id="22"/>
          <p:cNvGrpSpPr/>
          <p:nvPr/>
        </p:nvGrpSpPr>
        <p:grpSpPr>
          <a:xfrm rot="0">
            <a:off x="5423700" y="7846714"/>
            <a:ext cx="3332150" cy="1137005"/>
            <a:chOff x="0" y="0"/>
            <a:chExt cx="882943" cy="301280"/>
          </a:xfrm>
        </p:grpSpPr>
        <p:sp>
          <p:nvSpPr>
            <p:cNvPr name="Freeform 23" id="23"/>
            <p:cNvSpPr/>
            <p:nvPr/>
          </p:nvSpPr>
          <p:spPr>
            <a:xfrm flipH="false" flipV="false" rot="0">
              <a:off x="0" y="0"/>
              <a:ext cx="882943" cy="301280"/>
            </a:xfrm>
            <a:custGeom>
              <a:avLst/>
              <a:gdLst/>
              <a:ahLst/>
              <a:cxnLst/>
              <a:rect r="r" b="b" t="t" l="l"/>
              <a:pathLst>
                <a:path h="301280" w="882943">
                  <a:moveTo>
                    <a:pt x="34851" y="0"/>
                  </a:moveTo>
                  <a:lnTo>
                    <a:pt x="848092" y="0"/>
                  </a:lnTo>
                  <a:cubicBezTo>
                    <a:pt x="857335" y="0"/>
                    <a:pt x="866200" y="3672"/>
                    <a:pt x="872736" y="10208"/>
                  </a:cubicBezTo>
                  <a:cubicBezTo>
                    <a:pt x="879272" y="16743"/>
                    <a:pt x="882943" y="25608"/>
                    <a:pt x="882943" y="34851"/>
                  </a:cubicBezTo>
                  <a:lnTo>
                    <a:pt x="882943" y="266429"/>
                  </a:lnTo>
                  <a:cubicBezTo>
                    <a:pt x="882943" y="275672"/>
                    <a:pt x="879272" y="284537"/>
                    <a:pt x="872736" y="291073"/>
                  </a:cubicBezTo>
                  <a:cubicBezTo>
                    <a:pt x="866200" y="297609"/>
                    <a:pt x="857335" y="301280"/>
                    <a:pt x="848092" y="301280"/>
                  </a:cubicBezTo>
                  <a:lnTo>
                    <a:pt x="34851" y="301280"/>
                  </a:lnTo>
                  <a:cubicBezTo>
                    <a:pt x="25608" y="301280"/>
                    <a:pt x="16743" y="297609"/>
                    <a:pt x="10208" y="291073"/>
                  </a:cubicBezTo>
                  <a:cubicBezTo>
                    <a:pt x="3672" y="284537"/>
                    <a:pt x="0" y="275672"/>
                    <a:pt x="0" y="266429"/>
                  </a:cubicBezTo>
                  <a:lnTo>
                    <a:pt x="0" y="34851"/>
                  </a:lnTo>
                  <a:cubicBezTo>
                    <a:pt x="0" y="25608"/>
                    <a:pt x="3672" y="16743"/>
                    <a:pt x="10208" y="10208"/>
                  </a:cubicBezTo>
                  <a:cubicBezTo>
                    <a:pt x="16743" y="3672"/>
                    <a:pt x="25608" y="0"/>
                    <a:pt x="34851" y="0"/>
                  </a:cubicBezTo>
                  <a:close/>
                </a:path>
              </a:pathLst>
            </a:custGeom>
            <a:blipFill>
              <a:blip r:embed="rId5"/>
              <a:stretch>
                <a:fillRect l="0" t="-154357" r="0" b="-111972"/>
              </a:stretch>
            </a:blipFill>
          </p:spPr>
        </p:sp>
      </p:grpSp>
      <p:grpSp>
        <p:nvGrpSpPr>
          <p:cNvPr name="Group 24" id="24"/>
          <p:cNvGrpSpPr/>
          <p:nvPr/>
        </p:nvGrpSpPr>
        <p:grpSpPr>
          <a:xfrm rot="0">
            <a:off x="9532150" y="7846714"/>
            <a:ext cx="3332150" cy="1137005"/>
            <a:chOff x="0" y="0"/>
            <a:chExt cx="882943" cy="301280"/>
          </a:xfrm>
        </p:grpSpPr>
        <p:sp>
          <p:nvSpPr>
            <p:cNvPr name="Freeform 25" id="25"/>
            <p:cNvSpPr/>
            <p:nvPr/>
          </p:nvSpPr>
          <p:spPr>
            <a:xfrm flipH="false" flipV="false" rot="0">
              <a:off x="0" y="0"/>
              <a:ext cx="882943" cy="301280"/>
            </a:xfrm>
            <a:custGeom>
              <a:avLst/>
              <a:gdLst/>
              <a:ahLst/>
              <a:cxnLst/>
              <a:rect r="r" b="b" t="t" l="l"/>
              <a:pathLst>
                <a:path h="301280" w="882943">
                  <a:moveTo>
                    <a:pt x="34851" y="0"/>
                  </a:moveTo>
                  <a:lnTo>
                    <a:pt x="848092" y="0"/>
                  </a:lnTo>
                  <a:cubicBezTo>
                    <a:pt x="857335" y="0"/>
                    <a:pt x="866200" y="3672"/>
                    <a:pt x="872736" y="10208"/>
                  </a:cubicBezTo>
                  <a:cubicBezTo>
                    <a:pt x="879272" y="16743"/>
                    <a:pt x="882943" y="25608"/>
                    <a:pt x="882943" y="34851"/>
                  </a:cubicBezTo>
                  <a:lnTo>
                    <a:pt x="882943" y="266429"/>
                  </a:lnTo>
                  <a:cubicBezTo>
                    <a:pt x="882943" y="275672"/>
                    <a:pt x="879272" y="284537"/>
                    <a:pt x="872736" y="291073"/>
                  </a:cubicBezTo>
                  <a:cubicBezTo>
                    <a:pt x="866200" y="297609"/>
                    <a:pt x="857335" y="301280"/>
                    <a:pt x="848092" y="301280"/>
                  </a:cubicBezTo>
                  <a:lnTo>
                    <a:pt x="34851" y="301280"/>
                  </a:lnTo>
                  <a:cubicBezTo>
                    <a:pt x="25608" y="301280"/>
                    <a:pt x="16743" y="297609"/>
                    <a:pt x="10208" y="291073"/>
                  </a:cubicBezTo>
                  <a:cubicBezTo>
                    <a:pt x="3672" y="284537"/>
                    <a:pt x="0" y="275672"/>
                    <a:pt x="0" y="266429"/>
                  </a:cubicBezTo>
                  <a:lnTo>
                    <a:pt x="0" y="34851"/>
                  </a:lnTo>
                  <a:cubicBezTo>
                    <a:pt x="0" y="25608"/>
                    <a:pt x="3672" y="16743"/>
                    <a:pt x="10208" y="10208"/>
                  </a:cubicBezTo>
                  <a:cubicBezTo>
                    <a:pt x="16743" y="3672"/>
                    <a:pt x="25608" y="0"/>
                    <a:pt x="34851" y="0"/>
                  </a:cubicBezTo>
                  <a:close/>
                </a:path>
              </a:pathLst>
            </a:custGeom>
            <a:blipFill>
              <a:blip r:embed="rId6"/>
              <a:stretch>
                <a:fillRect l="0" t="-19974" r="0" b="-75401"/>
              </a:stretch>
            </a:blipFill>
          </p:spPr>
        </p:sp>
      </p:grpSp>
      <p:grpSp>
        <p:nvGrpSpPr>
          <p:cNvPr name="Group 26" id="26"/>
          <p:cNvGrpSpPr/>
          <p:nvPr/>
        </p:nvGrpSpPr>
        <p:grpSpPr>
          <a:xfrm rot="0">
            <a:off x="13640600" y="7846714"/>
            <a:ext cx="3332150" cy="1137005"/>
            <a:chOff x="0" y="0"/>
            <a:chExt cx="882943" cy="301280"/>
          </a:xfrm>
        </p:grpSpPr>
        <p:sp>
          <p:nvSpPr>
            <p:cNvPr name="Freeform 27" id="27"/>
            <p:cNvSpPr/>
            <p:nvPr/>
          </p:nvSpPr>
          <p:spPr>
            <a:xfrm flipH="false" flipV="false" rot="0">
              <a:off x="0" y="0"/>
              <a:ext cx="882943" cy="301280"/>
            </a:xfrm>
            <a:custGeom>
              <a:avLst/>
              <a:gdLst/>
              <a:ahLst/>
              <a:cxnLst/>
              <a:rect r="r" b="b" t="t" l="l"/>
              <a:pathLst>
                <a:path h="301280" w="882943">
                  <a:moveTo>
                    <a:pt x="34851" y="0"/>
                  </a:moveTo>
                  <a:lnTo>
                    <a:pt x="848092" y="0"/>
                  </a:lnTo>
                  <a:cubicBezTo>
                    <a:pt x="857335" y="0"/>
                    <a:pt x="866200" y="3672"/>
                    <a:pt x="872736" y="10208"/>
                  </a:cubicBezTo>
                  <a:cubicBezTo>
                    <a:pt x="879272" y="16743"/>
                    <a:pt x="882943" y="25608"/>
                    <a:pt x="882943" y="34851"/>
                  </a:cubicBezTo>
                  <a:lnTo>
                    <a:pt x="882943" y="266429"/>
                  </a:lnTo>
                  <a:cubicBezTo>
                    <a:pt x="882943" y="275672"/>
                    <a:pt x="879272" y="284537"/>
                    <a:pt x="872736" y="291073"/>
                  </a:cubicBezTo>
                  <a:cubicBezTo>
                    <a:pt x="866200" y="297609"/>
                    <a:pt x="857335" y="301280"/>
                    <a:pt x="848092" y="301280"/>
                  </a:cubicBezTo>
                  <a:lnTo>
                    <a:pt x="34851" y="301280"/>
                  </a:lnTo>
                  <a:cubicBezTo>
                    <a:pt x="25608" y="301280"/>
                    <a:pt x="16743" y="297609"/>
                    <a:pt x="10208" y="291073"/>
                  </a:cubicBezTo>
                  <a:cubicBezTo>
                    <a:pt x="3672" y="284537"/>
                    <a:pt x="0" y="275672"/>
                    <a:pt x="0" y="266429"/>
                  </a:cubicBezTo>
                  <a:lnTo>
                    <a:pt x="0" y="34851"/>
                  </a:lnTo>
                  <a:cubicBezTo>
                    <a:pt x="0" y="25608"/>
                    <a:pt x="3672" y="16743"/>
                    <a:pt x="10208" y="10208"/>
                  </a:cubicBezTo>
                  <a:cubicBezTo>
                    <a:pt x="16743" y="3672"/>
                    <a:pt x="25608" y="0"/>
                    <a:pt x="34851" y="0"/>
                  </a:cubicBezTo>
                  <a:close/>
                </a:path>
              </a:pathLst>
            </a:custGeom>
            <a:blipFill>
              <a:blip r:embed="rId7"/>
              <a:stretch>
                <a:fillRect l="0" t="-47687" r="0" b="-47687"/>
              </a:stretch>
            </a:blipFill>
          </p:spPr>
        </p:sp>
      </p:grpSp>
      <p:sp>
        <p:nvSpPr>
          <p:cNvPr name="Freeform 28" id="28"/>
          <p:cNvSpPr/>
          <p:nvPr/>
        </p:nvSpPr>
        <p:spPr>
          <a:xfrm flipH="false" flipV="false" rot="0">
            <a:off x="15306675" y="2272646"/>
            <a:ext cx="1060609" cy="565773"/>
          </a:xfrm>
          <a:custGeom>
            <a:avLst/>
            <a:gdLst/>
            <a:ahLst/>
            <a:cxnLst/>
            <a:rect r="r" b="b" t="t" l="l"/>
            <a:pathLst>
              <a:path h="565773" w="1060609">
                <a:moveTo>
                  <a:pt x="0" y="0"/>
                </a:moveTo>
                <a:lnTo>
                  <a:pt x="1060609" y="0"/>
                </a:lnTo>
                <a:lnTo>
                  <a:pt x="1060609" y="565773"/>
                </a:lnTo>
                <a:lnTo>
                  <a:pt x="0" y="5657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29" id="29"/>
          <p:cNvSpPr/>
          <p:nvPr/>
        </p:nvSpPr>
        <p:spPr>
          <a:xfrm flipH="false" flipV="false" rot="0">
            <a:off x="437958" y="417988"/>
            <a:ext cx="2041778" cy="1089170"/>
          </a:xfrm>
          <a:custGeom>
            <a:avLst/>
            <a:gdLst/>
            <a:ahLst/>
            <a:cxnLst/>
            <a:rect r="r" b="b" t="t" l="l"/>
            <a:pathLst>
              <a:path h="1089170" w="2041778">
                <a:moveTo>
                  <a:pt x="0" y="0"/>
                </a:moveTo>
                <a:lnTo>
                  <a:pt x="2041778" y="0"/>
                </a:lnTo>
                <a:lnTo>
                  <a:pt x="2041778" y="1089170"/>
                </a:lnTo>
                <a:lnTo>
                  <a:pt x="0" y="10891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30" id="30"/>
          <p:cNvSpPr/>
          <p:nvPr/>
        </p:nvSpPr>
        <p:spPr>
          <a:xfrm flipH="false" flipV="false" rot="0">
            <a:off x="16367284" y="1989760"/>
            <a:ext cx="1060609" cy="565773"/>
          </a:xfrm>
          <a:custGeom>
            <a:avLst/>
            <a:gdLst/>
            <a:ahLst/>
            <a:cxnLst/>
            <a:rect r="r" b="b" t="t" l="l"/>
            <a:pathLst>
              <a:path h="565773" w="1060609">
                <a:moveTo>
                  <a:pt x="0" y="0"/>
                </a:moveTo>
                <a:lnTo>
                  <a:pt x="1060608" y="0"/>
                </a:lnTo>
                <a:lnTo>
                  <a:pt x="1060608" y="565773"/>
                </a:lnTo>
                <a:lnTo>
                  <a:pt x="0" y="5657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1" id="31"/>
          <p:cNvSpPr txBox="true"/>
          <p:nvPr/>
        </p:nvSpPr>
        <p:spPr>
          <a:xfrm rot="0">
            <a:off x="1315250" y="5177441"/>
            <a:ext cx="3332150" cy="2463497"/>
          </a:xfrm>
          <a:prstGeom prst="rect">
            <a:avLst/>
          </a:prstGeom>
        </p:spPr>
        <p:txBody>
          <a:bodyPr anchor="t" rtlCol="false" tIns="0" lIns="0" bIns="0" rIns="0">
            <a:spAutoFit/>
          </a:bodyPr>
          <a:lstStyle/>
          <a:p>
            <a:pPr algn="just">
              <a:lnSpc>
                <a:spcPts val="2800"/>
              </a:lnSpc>
            </a:pPr>
            <a:r>
              <a:rPr lang="en-US" sz="2000">
                <a:solidFill>
                  <a:srgbClr val="71824A"/>
                </a:solidFill>
                <a:latin typeface="Proxima Nova"/>
                <a:ea typeface="Proxima Nova"/>
                <a:cs typeface="Proxima Nova"/>
                <a:sym typeface="Proxima Nova"/>
              </a:rPr>
              <a:t>Lorem ipsum dolor sit amet, consectetur adipiscing elit. In pretium vitae nunc placerat feugiat. Nam maximus mauris id consequat condimentum. Praesent at augue eget neque pharetra pretium.</a:t>
            </a:r>
          </a:p>
        </p:txBody>
      </p:sp>
      <p:sp>
        <p:nvSpPr>
          <p:cNvPr name="TextBox 32" id="32"/>
          <p:cNvSpPr txBox="true"/>
          <p:nvPr/>
        </p:nvSpPr>
        <p:spPr>
          <a:xfrm rot="0">
            <a:off x="5423700" y="5177441"/>
            <a:ext cx="3332150" cy="2463497"/>
          </a:xfrm>
          <a:prstGeom prst="rect">
            <a:avLst/>
          </a:prstGeom>
        </p:spPr>
        <p:txBody>
          <a:bodyPr anchor="t" rtlCol="false" tIns="0" lIns="0" bIns="0" rIns="0">
            <a:spAutoFit/>
          </a:bodyPr>
          <a:lstStyle/>
          <a:p>
            <a:pPr algn="just">
              <a:lnSpc>
                <a:spcPts val="2800"/>
              </a:lnSpc>
            </a:pPr>
            <a:r>
              <a:rPr lang="en-US" sz="2000">
                <a:solidFill>
                  <a:srgbClr val="71824A"/>
                </a:solidFill>
                <a:latin typeface="Proxima Nova"/>
                <a:ea typeface="Proxima Nova"/>
                <a:cs typeface="Proxima Nova"/>
                <a:sym typeface="Proxima Nova"/>
              </a:rPr>
              <a:t>Lorem ipsum dolor sit amet, consectetur adipiscing elit. In pretium vitae nunc placerat feugiat. Nam maximus mauris id consequat condimentum. Praesent at augue eget neque pharetra pretium.</a:t>
            </a:r>
          </a:p>
        </p:txBody>
      </p:sp>
      <p:sp>
        <p:nvSpPr>
          <p:cNvPr name="TextBox 33" id="33"/>
          <p:cNvSpPr txBox="true"/>
          <p:nvPr/>
        </p:nvSpPr>
        <p:spPr>
          <a:xfrm rot="0">
            <a:off x="9532150" y="5177441"/>
            <a:ext cx="3332150" cy="2463497"/>
          </a:xfrm>
          <a:prstGeom prst="rect">
            <a:avLst/>
          </a:prstGeom>
        </p:spPr>
        <p:txBody>
          <a:bodyPr anchor="t" rtlCol="false" tIns="0" lIns="0" bIns="0" rIns="0">
            <a:spAutoFit/>
          </a:bodyPr>
          <a:lstStyle/>
          <a:p>
            <a:pPr algn="just">
              <a:lnSpc>
                <a:spcPts val="2800"/>
              </a:lnSpc>
            </a:pPr>
            <a:r>
              <a:rPr lang="en-US" sz="2000">
                <a:solidFill>
                  <a:srgbClr val="71824A"/>
                </a:solidFill>
                <a:latin typeface="Proxima Nova"/>
                <a:ea typeface="Proxima Nova"/>
                <a:cs typeface="Proxima Nova"/>
                <a:sym typeface="Proxima Nova"/>
              </a:rPr>
              <a:t>Lorem ipsum dolor sit amet, consectetur adipiscing elit. In pretium vitae nunc placerat feugiat. Nam maximus mauris id consequat condimentum. Praesent at augue eget neque pharetra pretium.</a:t>
            </a:r>
          </a:p>
        </p:txBody>
      </p:sp>
      <p:sp>
        <p:nvSpPr>
          <p:cNvPr name="TextBox 34" id="34"/>
          <p:cNvSpPr txBox="true"/>
          <p:nvPr/>
        </p:nvSpPr>
        <p:spPr>
          <a:xfrm rot="0">
            <a:off x="13640600" y="5177441"/>
            <a:ext cx="3332150" cy="2463497"/>
          </a:xfrm>
          <a:prstGeom prst="rect">
            <a:avLst/>
          </a:prstGeom>
        </p:spPr>
        <p:txBody>
          <a:bodyPr anchor="t" rtlCol="false" tIns="0" lIns="0" bIns="0" rIns="0">
            <a:spAutoFit/>
          </a:bodyPr>
          <a:lstStyle/>
          <a:p>
            <a:pPr algn="just">
              <a:lnSpc>
                <a:spcPts val="2800"/>
              </a:lnSpc>
            </a:pPr>
            <a:r>
              <a:rPr lang="en-US" sz="2000">
                <a:solidFill>
                  <a:srgbClr val="71824A"/>
                </a:solidFill>
                <a:latin typeface="Proxima Nova"/>
                <a:ea typeface="Proxima Nova"/>
                <a:cs typeface="Proxima Nova"/>
                <a:sym typeface="Proxima Nova"/>
              </a:rPr>
              <a:t>Lorem ipsum dolor sit amet, consectetur adipiscing elit. In pretium vitae nunc placerat feugiat. Nam maximus mauris id consequat condimentum. Praesent at augue eget neque pharetra pretium.</a:t>
            </a:r>
          </a:p>
        </p:txBody>
      </p:sp>
      <p:sp>
        <p:nvSpPr>
          <p:cNvPr name="TextBox 35" id="35"/>
          <p:cNvSpPr txBox="true"/>
          <p:nvPr/>
        </p:nvSpPr>
        <p:spPr>
          <a:xfrm rot="0">
            <a:off x="1315250" y="4742509"/>
            <a:ext cx="3332150" cy="349207"/>
          </a:xfrm>
          <a:prstGeom prst="rect">
            <a:avLst/>
          </a:prstGeom>
        </p:spPr>
        <p:txBody>
          <a:bodyPr anchor="t" rtlCol="false" tIns="0" lIns="0" bIns="0" rIns="0">
            <a:spAutoFit/>
          </a:bodyPr>
          <a:lstStyle/>
          <a:p>
            <a:pPr algn="just">
              <a:lnSpc>
                <a:spcPts val="2800"/>
              </a:lnSpc>
            </a:pPr>
            <a:r>
              <a:rPr lang="en-US" b="true" sz="2000">
                <a:solidFill>
                  <a:srgbClr val="71824A"/>
                </a:solidFill>
                <a:latin typeface="Proxima Nova Bold"/>
                <a:ea typeface="Proxima Nova Bold"/>
                <a:cs typeface="Proxima Nova Bold"/>
                <a:sym typeface="Proxima Nova Bold"/>
              </a:rPr>
              <a:t>SIGHTSEEING</a:t>
            </a:r>
          </a:p>
        </p:txBody>
      </p:sp>
      <p:sp>
        <p:nvSpPr>
          <p:cNvPr name="TextBox 36" id="36"/>
          <p:cNvSpPr txBox="true"/>
          <p:nvPr/>
        </p:nvSpPr>
        <p:spPr>
          <a:xfrm rot="0">
            <a:off x="5423700" y="4742509"/>
            <a:ext cx="3332150" cy="349207"/>
          </a:xfrm>
          <a:prstGeom prst="rect">
            <a:avLst/>
          </a:prstGeom>
        </p:spPr>
        <p:txBody>
          <a:bodyPr anchor="t" rtlCol="false" tIns="0" lIns="0" bIns="0" rIns="0">
            <a:spAutoFit/>
          </a:bodyPr>
          <a:lstStyle/>
          <a:p>
            <a:pPr algn="just">
              <a:lnSpc>
                <a:spcPts val="2800"/>
              </a:lnSpc>
            </a:pPr>
            <a:r>
              <a:rPr lang="en-US" b="true" sz="2000">
                <a:solidFill>
                  <a:srgbClr val="71824A"/>
                </a:solidFill>
                <a:latin typeface="Proxima Nova Bold"/>
                <a:ea typeface="Proxima Nova Bold"/>
                <a:cs typeface="Proxima Nova Bold"/>
                <a:sym typeface="Proxima Nova Bold"/>
              </a:rPr>
              <a:t>ADVENTURE SPORTS</a:t>
            </a:r>
          </a:p>
        </p:txBody>
      </p:sp>
      <p:sp>
        <p:nvSpPr>
          <p:cNvPr name="TextBox 37" id="37"/>
          <p:cNvSpPr txBox="true"/>
          <p:nvPr/>
        </p:nvSpPr>
        <p:spPr>
          <a:xfrm rot="0">
            <a:off x="9532150" y="4742509"/>
            <a:ext cx="3332150" cy="349207"/>
          </a:xfrm>
          <a:prstGeom prst="rect">
            <a:avLst/>
          </a:prstGeom>
        </p:spPr>
        <p:txBody>
          <a:bodyPr anchor="t" rtlCol="false" tIns="0" lIns="0" bIns="0" rIns="0">
            <a:spAutoFit/>
          </a:bodyPr>
          <a:lstStyle/>
          <a:p>
            <a:pPr algn="just">
              <a:lnSpc>
                <a:spcPts val="2800"/>
              </a:lnSpc>
            </a:pPr>
            <a:r>
              <a:rPr lang="en-US" b="true" sz="2000">
                <a:solidFill>
                  <a:srgbClr val="71824A"/>
                </a:solidFill>
                <a:latin typeface="Proxima Nova Bold"/>
                <a:ea typeface="Proxima Nova Bold"/>
                <a:cs typeface="Proxima Nova Bold"/>
                <a:sym typeface="Proxima Nova Bold"/>
              </a:rPr>
              <a:t>CULTURAL EXPERIENCES</a:t>
            </a:r>
          </a:p>
        </p:txBody>
      </p:sp>
      <p:sp>
        <p:nvSpPr>
          <p:cNvPr name="TextBox 38" id="38"/>
          <p:cNvSpPr txBox="true"/>
          <p:nvPr/>
        </p:nvSpPr>
        <p:spPr>
          <a:xfrm rot="0">
            <a:off x="13640600" y="4742509"/>
            <a:ext cx="3332150" cy="349207"/>
          </a:xfrm>
          <a:prstGeom prst="rect">
            <a:avLst/>
          </a:prstGeom>
        </p:spPr>
        <p:txBody>
          <a:bodyPr anchor="t" rtlCol="false" tIns="0" lIns="0" bIns="0" rIns="0">
            <a:spAutoFit/>
          </a:bodyPr>
          <a:lstStyle/>
          <a:p>
            <a:pPr algn="just">
              <a:lnSpc>
                <a:spcPts val="2800"/>
              </a:lnSpc>
            </a:pPr>
            <a:r>
              <a:rPr lang="en-US" b="true" sz="2000">
                <a:solidFill>
                  <a:srgbClr val="71824A"/>
                </a:solidFill>
                <a:latin typeface="Proxima Nova Bold"/>
                <a:ea typeface="Proxima Nova Bold"/>
                <a:cs typeface="Proxima Nova Bold"/>
                <a:sym typeface="Proxima Nova Bold"/>
              </a:rPr>
              <a:t>RELAXATION AND LEISURE</a:t>
            </a:r>
          </a:p>
        </p:txBody>
      </p:sp>
      <p:sp>
        <p:nvSpPr>
          <p:cNvPr name="Freeform 39" id="39"/>
          <p:cNvSpPr/>
          <p:nvPr/>
        </p:nvSpPr>
        <p:spPr>
          <a:xfrm flipH="false" flipV="false" rot="0">
            <a:off x="13966412" y="9268548"/>
            <a:ext cx="5445672" cy="1396072"/>
          </a:xfrm>
          <a:custGeom>
            <a:avLst/>
            <a:gdLst/>
            <a:ahLst/>
            <a:cxnLst/>
            <a:rect r="r" b="b" t="t" l="l"/>
            <a:pathLst>
              <a:path h="1396072" w="5445672">
                <a:moveTo>
                  <a:pt x="0" y="0"/>
                </a:moveTo>
                <a:lnTo>
                  <a:pt x="5445672" y="0"/>
                </a:lnTo>
                <a:lnTo>
                  <a:pt x="5445672" y="1396072"/>
                </a:lnTo>
                <a:lnTo>
                  <a:pt x="0" y="13960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40" id="40"/>
          <p:cNvSpPr/>
          <p:nvPr/>
        </p:nvSpPr>
        <p:spPr>
          <a:xfrm flipH="false" flipV="false" rot="0">
            <a:off x="16651148" y="8396167"/>
            <a:ext cx="1339799" cy="1991593"/>
          </a:xfrm>
          <a:custGeom>
            <a:avLst/>
            <a:gdLst/>
            <a:ahLst/>
            <a:cxnLst/>
            <a:rect r="r" b="b" t="t" l="l"/>
            <a:pathLst>
              <a:path h="1991593" w="1339799">
                <a:moveTo>
                  <a:pt x="0" y="0"/>
                </a:moveTo>
                <a:lnTo>
                  <a:pt x="1339799" y="0"/>
                </a:lnTo>
                <a:lnTo>
                  <a:pt x="1339799" y="1991593"/>
                </a:lnTo>
                <a:lnTo>
                  <a:pt x="0" y="199159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1" id="41"/>
          <p:cNvSpPr/>
          <p:nvPr/>
        </p:nvSpPr>
        <p:spPr>
          <a:xfrm flipH="true" flipV="false" rot="0">
            <a:off x="-1058254" y="9251402"/>
            <a:ext cx="4173908" cy="1214228"/>
          </a:xfrm>
          <a:custGeom>
            <a:avLst/>
            <a:gdLst/>
            <a:ahLst/>
            <a:cxnLst/>
            <a:rect r="r" b="b" t="t" l="l"/>
            <a:pathLst>
              <a:path h="1214228" w="4173908">
                <a:moveTo>
                  <a:pt x="4173908" y="0"/>
                </a:moveTo>
                <a:lnTo>
                  <a:pt x="0" y="0"/>
                </a:lnTo>
                <a:lnTo>
                  <a:pt x="0" y="1214227"/>
                </a:lnTo>
                <a:lnTo>
                  <a:pt x="4173908" y="1214227"/>
                </a:lnTo>
                <a:lnTo>
                  <a:pt x="4173908"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2" id="42"/>
          <p:cNvSpPr/>
          <p:nvPr/>
        </p:nvSpPr>
        <p:spPr>
          <a:xfrm flipH="false" flipV="false" rot="0">
            <a:off x="524934" y="8146650"/>
            <a:ext cx="1214817" cy="1192729"/>
          </a:xfrm>
          <a:custGeom>
            <a:avLst/>
            <a:gdLst/>
            <a:ahLst/>
            <a:cxnLst/>
            <a:rect r="r" b="b" t="t" l="l"/>
            <a:pathLst>
              <a:path h="1192729" w="1214817">
                <a:moveTo>
                  <a:pt x="0" y="0"/>
                </a:moveTo>
                <a:lnTo>
                  <a:pt x="1214817" y="0"/>
                </a:lnTo>
                <a:lnTo>
                  <a:pt x="1214817" y="1192729"/>
                </a:lnTo>
                <a:lnTo>
                  <a:pt x="0" y="119272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43" id="43"/>
          <p:cNvSpPr/>
          <p:nvPr/>
        </p:nvSpPr>
        <p:spPr>
          <a:xfrm flipH="false" flipV="false" rot="-418972">
            <a:off x="2368589" y="9382699"/>
            <a:ext cx="758069" cy="744286"/>
          </a:xfrm>
          <a:custGeom>
            <a:avLst/>
            <a:gdLst/>
            <a:ahLst/>
            <a:cxnLst/>
            <a:rect r="r" b="b" t="t" l="l"/>
            <a:pathLst>
              <a:path h="744286" w="758069">
                <a:moveTo>
                  <a:pt x="0" y="0"/>
                </a:moveTo>
                <a:lnTo>
                  <a:pt x="758069" y="0"/>
                </a:lnTo>
                <a:lnTo>
                  <a:pt x="758069" y="744286"/>
                </a:lnTo>
                <a:lnTo>
                  <a:pt x="0" y="74428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0F1E9"/>
        </a:solidFill>
      </p:bgPr>
    </p:bg>
    <p:spTree>
      <p:nvGrpSpPr>
        <p:cNvPr id="1" name=""/>
        <p:cNvGrpSpPr/>
        <p:nvPr/>
      </p:nvGrpSpPr>
      <p:grpSpPr>
        <a:xfrm>
          <a:off x="0" y="0"/>
          <a:ext cx="0" cy="0"/>
          <a:chOff x="0" y="0"/>
          <a:chExt cx="0" cy="0"/>
        </a:xfrm>
      </p:grpSpPr>
      <p:sp>
        <p:nvSpPr>
          <p:cNvPr name="Freeform 2" id="2"/>
          <p:cNvSpPr/>
          <p:nvPr/>
        </p:nvSpPr>
        <p:spPr>
          <a:xfrm flipH="false" flipV="false" rot="0">
            <a:off x="13529225" y="1444510"/>
            <a:ext cx="5963964" cy="8865352"/>
          </a:xfrm>
          <a:custGeom>
            <a:avLst/>
            <a:gdLst/>
            <a:ahLst/>
            <a:cxnLst/>
            <a:rect r="r" b="b" t="t" l="l"/>
            <a:pathLst>
              <a:path h="8865352" w="5963964">
                <a:moveTo>
                  <a:pt x="0" y="0"/>
                </a:moveTo>
                <a:lnTo>
                  <a:pt x="5963964" y="0"/>
                </a:lnTo>
                <a:lnTo>
                  <a:pt x="5963964" y="8865352"/>
                </a:lnTo>
                <a:lnTo>
                  <a:pt x="0" y="88653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200150" y="1444510"/>
            <a:ext cx="5963964" cy="8865352"/>
          </a:xfrm>
          <a:custGeom>
            <a:avLst/>
            <a:gdLst/>
            <a:ahLst/>
            <a:cxnLst/>
            <a:rect r="r" b="b" t="t" l="l"/>
            <a:pathLst>
              <a:path h="8865352" w="5963964">
                <a:moveTo>
                  <a:pt x="5963964" y="0"/>
                </a:moveTo>
                <a:lnTo>
                  <a:pt x="0" y="0"/>
                </a:lnTo>
                <a:lnTo>
                  <a:pt x="0" y="8865352"/>
                </a:lnTo>
                <a:lnTo>
                  <a:pt x="5963964" y="8865352"/>
                </a:lnTo>
                <a:lnTo>
                  <a:pt x="596396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44662" y="8583830"/>
            <a:ext cx="2580094" cy="1745082"/>
          </a:xfrm>
          <a:custGeom>
            <a:avLst/>
            <a:gdLst/>
            <a:ahLst/>
            <a:cxnLst/>
            <a:rect r="r" b="b" t="t" l="l"/>
            <a:pathLst>
              <a:path h="1745082" w="2580094">
                <a:moveTo>
                  <a:pt x="0" y="0"/>
                </a:moveTo>
                <a:lnTo>
                  <a:pt x="2580093" y="0"/>
                </a:lnTo>
                <a:lnTo>
                  <a:pt x="2580093" y="1745082"/>
                </a:lnTo>
                <a:lnTo>
                  <a:pt x="0" y="17450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568303" y="8583830"/>
            <a:ext cx="2580094" cy="1745082"/>
          </a:xfrm>
          <a:custGeom>
            <a:avLst/>
            <a:gdLst/>
            <a:ahLst/>
            <a:cxnLst/>
            <a:rect r="r" b="b" t="t" l="l"/>
            <a:pathLst>
              <a:path h="1745082" w="2580094">
                <a:moveTo>
                  <a:pt x="0" y="0"/>
                </a:moveTo>
                <a:lnTo>
                  <a:pt x="2580093" y="0"/>
                </a:lnTo>
                <a:lnTo>
                  <a:pt x="2580093" y="1745082"/>
                </a:lnTo>
                <a:lnTo>
                  <a:pt x="0" y="17450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707956" y="8583830"/>
            <a:ext cx="2580094" cy="1745082"/>
          </a:xfrm>
          <a:custGeom>
            <a:avLst/>
            <a:gdLst/>
            <a:ahLst/>
            <a:cxnLst/>
            <a:rect r="r" b="b" t="t" l="l"/>
            <a:pathLst>
              <a:path h="1745082" w="2580094">
                <a:moveTo>
                  <a:pt x="0" y="0"/>
                </a:moveTo>
                <a:lnTo>
                  <a:pt x="2580094" y="0"/>
                </a:lnTo>
                <a:lnTo>
                  <a:pt x="2580094" y="1745082"/>
                </a:lnTo>
                <a:lnTo>
                  <a:pt x="0" y="17450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31597" y="8583830"/>
            <a:ext cx="2580094" cy="1745082"/>
          </a:xfrm>
          <a:custGeom>
            <a:avLst/>
            <a:gdLst/>
            <a:ahLst/>
            <a:cxnLst/>
            <a:rect r="r" b="b" t="t" l="l"/>
            <a:pathLst>
              <a:path h="1745082" w="2580094">
                <a:moveTo>
                  <a:pt x="0" y="0"/>
                </a:moveTo>
                <a:lnTo>
                  <a:pt x="2580094" y="0"/>
                </a:lnTo>
                <a:lnTo>
                  <a:pt x="2580094" y="1745082"/>
                </a:lnTo>
                <a:lnTo>
                  <a:pt x="0" y="17450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276309" y="8583830"/>
            <a:ext cx="2580094" cy="1745082"/>
          </a:xfrm>
          <a:custGeom>
            <a:avLst/>
            <a:gdLst/>
            <a:ahLst/>
            <a:cxnLst/>
            <a:rect r="r" b="b" t="t" l="l"/>
            <a:pathLst>
              <a:path h="1745082" w="2580094">
                <a:moveTo>
                  <a:pt x="0" y="0"/>
                </a:moveTo>
                <a:lnTo>
                  <a:pt x="2580094" y="0"/>
                </a:lnTo>
                <a:lnTo>
                  <a:pt x="2580094" y="1745082"/>
                </a:lnTo>
                <a:lnTo>
                  <a:pt x="0" y="17450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3999950" y="8583830"/>
            <a:ext cx="2580094" cy="1745082"/>
          </a:xfrm>
          <a:custGeom>
            <a:avLst/>
            <a:gdLst/>
            <a:ahLst/>
            <a:cxnLst/>
            <a:rect r="r" b="b" t="t" l="l"/>
            <a:pathLst>
              <a:path h="1745082" w="2580094">
                <a:moveTo>
                  <a:pt x="0" y="0"/>
                </a:moveTo>
                <a:lnTo>
                  <a:pt x="2580094" y="0"/>
                </a:lnTo>
                <a:lnTo>
                  <a:pt x="2580094" y="1745082"/>
                </a:lnTo>
                <a:lnTo>
                  <a:pt x="0" y="17450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9139604" y="8583830"/>
            <a:ext cx="2580094" cy="1745082"/>
          </a:xfrm>
          <a:custGeom>
            <a:avLst/>
            <a:gdLst/>
            <a:ahLst/>
            <a:cxnLst/>
            <a:rect r="r" b="b" t="t" l="l"/>
            <a:pathLst>
              <a:path h="1745082" w="2580094">
                <a:moveTo>
                  <a:pt x="0" y="0"/>
                </a:moveTo>
                <a:lnTo>
                  <a:pt x="2580093" y="0"/>
                </a:lnTo>
                <a:lnTo>
                  <a:pt x="2580093" y="1745082"/>
                </a:lnTo>
                <a:lnTo>
                  <a:pt x="0" y="17450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136755" y="8583830"/>
            <a:ext cx="2580094" cy="1745082"/>
          </a:xfrm>
          <a:custGeom>
            <a:avLst/>
            <a:gdLst/>
            <a:ahLst/>
            <a:cxnLst/>
            <a:rect r="r" b="b" t="t" l="l"/>
            <a:pathLst>
              <a:path h="1745082" w="2580094">
                <a:moveTo>
                  <a:pt x="0" y="0"/>
                </a:moveTo>
                <a:lnTo>
                  <a:pt x="2580093" y="0"/>
                </a:lnTo>
                <a:lnTo>
                  <a:pt x="2580093" y="1745082"/>
                </a:lnTo>
                <a:lnTo>
                  <a:pt x="0" y="17450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4758775" y="1019175"/>
            <a:ext cx="8770450" cy="3514551"/>
          </a:xfrm>
          <a:prstGeom prst="rect">
            <a:avLst/>
          </a:prstGeom>
        </p:spPr>
        <p:txBody>
          <a:bodyPr anchor="t" rtlCol="false" tIns="0" lIns="0" bIns="0" rIns="0">
            <a:spAutoFit/>
          </a:bodyPr>
          <a:lstStyle/>
          <a:p>
            <a:pPr algn="ctr" marL="0" indent="0" lvl="0">
              <a:lnSpc>
                <a:spcPts val="13200"/>
              </a:lnSpc>
            </a:pPr>
            <a:r>
              <a:rPr lang="en-US" sz="12000" strike="noStrike" u="none">
                <a:solidFill>
                  <a:srgbClr val="849C5A"/>
                </a:solidFill>
                <a:latin typeface="Vintage Goods"/>
                <a:ea typeface="Vintage Goods"/>
                <a:cs typeface="Vintage Goods"/>
                <a:sym typeface="Vintage Goods"/>
              </a:rPr>
              <a:t>Budgeting Your Trip Wisely</a:t>
            </a:r>
          </a:p>
        </p:txBody>
      </p:sp>
      <p:sp>
        <p:nvSpPr>
          <p:cNvPr name="TextBox 13" id="13"/>
          <p:cNvSpPr txBox="true"/>
          <p:nvPr/>
        </p:nvSpPr>
        <p:spPr>
          <a:xfrm rot="0">
            <a:off x="3434723" y="4771851"/>
            <a:ext cx="11418555" cy="3050872"/>
          </a:xfrm>
          <a:prstGeom prst="rect">
            <a:avLst/>
          </a:prstGeom>
        </p:spPr>
        <p:txBody>
          <a:bodyPr anchor="t" rtlCol="false" tIns="0" lIns="0" bIns="0" rIns="0">
            <a:spAutoFit/>
          </a:bodyPr>
          <a:lstStyle/>
          <a:p>
            <a:pPr algn="ctr">
              <a:lnSpc>
                <a:spcPts val="3499"/>
              </a:lnSpc>
            </a:pPr>
            <a:r>
              <a:rPr lang="en-US" sz="2499">
                <a:solidFill>
                  <a:srgbClr val="71824A"/>
                </a:solidFill>
                <a:latin typeface="Proxima Nova"/>
                <a:ea typeface="Proxima Nova"/>
                <a:cs typeface="Proxima Nova"/>
                <a:sym typeface="Proxima Nova"/>
              </a:rPr>
              <a:t>Lorem ipsum dolor sit amet, consectetur adipiscing elit. In pretium vitae nunc placerat feugiat. Nam maximus mauris id consequat condimentum. Praesent at augue eget neque pharetra pretium a sit amet turpis. Cras varius, leo non luctus posuere, nibh justo consequat metus, eget varius ligula metus non dolor. Phasellus id velit orci. Morbi lorem purus, ultrices ac lacus ac, dictum tincidunt lacus. Donec tristique interdum risus a placerat. Praesent in tellus tempus, mattis turpis bibendum, consectetur dolor.</a:t>
            </a:r>
          </a:p>
        </p:txBody>
      </p:sp>
      <p:sp>
        <p:nvSpPr>
          <p:cNvPr name="Freeform 14" id="14"/>
          <p:cNvSpPr/>
          <p:nvPr/>
        </p:nvSpPr>
        <p:spPr>
          <a:xfrm flipH="false" flipV="false" rot="0">
            <a:off x="13300089" y="638717"/>
            <a:ext cx="788569" cy="779966"/>
          </a:xfrm>
          <a:custGeom>
            <a:avLst/>
            <a:gdLst/>
            <a:ahLst/>
            <a:cxnLst/>
            <a:rect r="r" b="b" t="t" l="l"/>
            <a:pathLst>
              <a:path h="779966" w="788569">
                <a:moveTo>
                  <a:pt x="0" y="0"/>
                </a:moveTo>
                <a:lnTo>
                  <a:pt x="788569" y="0"/>
                </a:lnTo>
                <a:lnTo>
                  <a:pt x="788569" y="779966"/>
                </a:lnTo>
                <a:lnTo>
                  <a:pt x="0" y="7799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5" id="15"/>
          <p:cNvSpPr/>
          <p:nvPr/>
        </p:nvSpPr>
        <p:spPr>
          <a:xfrm flipH="true" flipV="false" rot="-416634">
            <a:off x="1113810" y="450429"/>
            <a:ext cx="849556" cy="729074"/>
          </a:xfrm>
          <a:custGeom>
            <a:avLst/>
            <a:gdLst/>
            <a:ahLst/>
            <a:cxnLst/>
            <a:rect r="r" b="b" t="t" l="l"/>
            <a:pathLst>
              <a:path h="729074" w="849556">
                <a:moveTo>
                  <a:pt x="849557" y="0"/>
                </a:moveTo>
                <a:lnTo>
                  <a:pt x="0" y="0"/>
                </a:lnTo>
                <a:lnTo>
                  <a:pt x="0" y="729073"/>
                </a:lnTo>
                <a:lnTo>
                  <a:pt x="849557" y="729073"/>
                </a:lnTo>
                <a:lnTo>
                  <a:pt x="84955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0F1E9"/>
        </a:solidFill>
      </p:bgPr>
    </p:bg>
    <p:spTree>
      <p:nvGrpSpPr>
        <p:cNvPr id="1" name=""/>
        <p:cNvGrpSpPr/>
        <p:nvPr/>
      </p:nvGrpSpPr>
      <p:grpSpPr>
        <a:xfrm>
          <a:off x="0" y="0"/>
          <a:ext cx="0" cy="0"/>
          <a:chOff x="0" y="0"/>
          <a:chExt cx="0" cy="0"/>
        </a:xfrm>
      </p:grpSpPr>
      <p:sp>
        <p:nvSpPr>
          <p:cNvPr name="TextBox 2" id="2"/>
          <p:cNvSpPr txBox="true"/>
          <p:nvPr/>
        </p:nvSpPr>
        <p:spPr>
          <a:xfrm rot="0">
            <a:off x="1028700" y="3086187"/>
            <a:ext cx="7886837" cy="3514551"/>
          </a:xfrm>
          <a:prstGeom prst="rect">
            <a:avLst/>
          </a:prstGeom>
        </p:spPr>
        <p:txBody>
          <a:bodyPr anchor="t" rtlCol="false" tIns="0" lIns="0" bIns="0" rIns="0">
            <a:spAutoFit/>
          </a:bodyPr>
          <a:lstStyle/>
          <a:p>
            <a:pPr algn="l" marL="0" indent="0" lvl="0">
              <a:lnSpc>
                <a:spcPts val="13200"/>
              </a:lnSpc>
              <a:spcBef>
                <a:spcPct val="0"/>
              </a:spcBef>
            </a:pPr>
            <a:r>
              <a:rPr lang="en-US" sz="12000" strike="noStrike" u="none">
                <a:solidFill>
                  <a:srgbClr val="849C5A"/>
                </a:solidFill>
                <a:latin typeface="Vintage Goods"/>
                <a:ea typeface="Vintage Goods"/>
                <a:cs typeface="Vintage Goods"/>
                <a:sym typeface="Vintage Goods"/>
              </a:rPr>
              <a:t>Staying Safe While Traveling</a:t>
            </a:r>
          </a:p>
        </p:txBody>
      </p:sp>
      <p:sp>
        <p:nvSpPr>
          <p:cNvPr name="Freeform 3" id="3"/>
          <p:cNvSpPr/>
          <p:nvPr/>
        </p:nvSpPr>
        <p:spPr>
          <a:xfrm flipH="false" flipV="false" rot="0">
            <a:off x="7630251" y="2571458"/>
            <a:ext cx="1694567" cy="1882853"/>
          </a:xfrm>
          <a:custGeom>
            <a:avLst/>
            <a:gdLst/>
            <a:ahLst/>
            <a:cxnLst/>
            <a:rect r="r" b="b" t="t" l="l"/>
            <a:pathLst>
              <a:path h="1882853" w="1694567">
                <a:moveTo>
                  <a:pt x="0" y="0"/>
                </a:moveTo>
                <a:lnTo>
                  <a:pt x="1694567" y="0"/>
                </a:lnTo>
                <a:lnTo>
                  <a:pt x="1694567" y="1882852"/>
                </a:lnTo>
                <a:lnTo>
                  <a:pt x="0" y="18828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6645535"/>
            <a:ext cx="9426390" cy="2612765"/>
          </a:xfrm>
          <a:prstGeom prst="rect">
            <a:avLst/>
          </a:prstGeom>
        </p:spPr>
        <p:txBody>
          <a:bodyPr anchor="t" rtlCol="false" tIns="0" lIns="0" bIns="0" rIns="0">
            <a:spAutoFit/>
          </a:bodyPr>
          <a:lstStyle/>
          <a:p>
            <a:pPr algn="l">
              <a:lnSpc>
                <a:spcPts val="3499"/>
              </a:lnSpc>
            </a:pPr>
            <a:r>
              <a:rPr lang="en-US" sz="2499">
                <a:solidFill>
                  <a:srgbClr val="71824A"/>
                </a:solidFill>
                <a:latin typeface="Proxima Nova"/>
                <a:ea typeface="Proxima Nova"/>
                <a:cs typeface="Proxima Nova"/>
                <a:sym typeface="Proxima Nova"/>
              </a:rPr>
              <a:t>Lorem ipsum dolor sit amet, consectetur adipiscing elit. In pretium vitae nunc placerat feugiat. Nam maximus mauris id consequat condimentum. Praesent at augue eget neque pharetra pretium a sit amet turpis. Cras varius, leo non luctus posuere, nibh justo consequat metus, eget varius ligula metus non dolor. Phasellus id velit orci. Morbi lorem purus, ultrices ac lacus ac, dictum tincidunt.</a:t>
            </a:r>
          </a:p>
        </p:txBody>
      </p:sp>
      <p:sp>
        <p:nvSpPr>
          <p:cNvPr name="Freeform 5" id="5"/>
          <p:cNvSpPr/>
          <p:nvPr/>
        </p:nvSpPr>
        <p:spPr>
          <a:xfrm flipH="false" flipV="false" rot="0">
            <a:off x="-1293536" y="635105"/>
            <a:ext cx="3744023" cy="1089170"/>
          </a:xfrm>
          <a:custGeom>
            <a:avLst/>
            <a:gdLst/>
            <a:ahLst/>
            <a:cxnLst/>
            <a:rect r="r" b="b" t="t" l="l"/>
            <a:pathLst>
              <a:path h="1089170" w="3744023">
                <a:moveTo>
                  <a:pt x="0" y="0"/>
                </a:moveTo>
                <a:lnTo>
                  <a:pt x="3744023" y="0"/>
                </a:lnTo>
                <a:lnTo>
                  <a:pt x="3744023" y="1089170"/>
                </a:lnTo>
                <a:lnTo>
                  <a:pt x="0" y="108917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0">
            <a:off x="9664103" y="1993945"/>
            <a:ext cx="2900826" cy="843877"/>
          </a:xfrm>
          <a:custGeom>
            <a:avLst/>
            <a:gdLst/>
            <a:ahLst/>
            <a:cxnLst/>
            <a:rect r="r" b="b" t="t" l="l"/>
            <a:pathLst>
              <a:path h="843877" w="2900826">
                <a:moveTo>
                  <a:pt x="0" y="0"/>
                </a:moveTo>
                <a:lnTo>
                  <a:pt x="2900826" y="0"/>
                </a:lnTo>
                <a:lnTo>
                  <a:pt x="2900826" y="843877"/>
                </a:lnTo>
                <a:lnTo>
                  <a:pt x="0" y="843877"/>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3356428" y="366901"/>
            <a:ext cx="4862290" cy="2112886"/>
          </a:xfrm>
          <a:custGeom>
            <a:avLst/>
            <a:gdLst/>
            <a:ahLst/>
            <a:cxnLst/>
            <a:rect r="r" b="b" t="t" l="l"/>
            <a:pathLst>
              <a:path h="2112886" w="4862290">
                <a:moveTo>
                  <a:pt x="0" y="0"/>
                </a:moveTo>
                <a:lnTo>
                  <a:pt x="4862290" y="0"/>
                </a:lnTo>
                <a:lnTo>
                  <a:pt x="4862290" y="2112886"/>
                </a:lnTo>
                <a:lnTo>
                  <a:pt x="0" y="21128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8" id="8"/>
          <p:cNvGrpSpPr/>
          <p:nvPr/>
        </p:nvGrpSpPr>
        <p:grpSpPr>
          <a:xfrm rot="0">
            <a:off x="11114516" y="1028700"/>
            <a:ext cx="6144784" cy="3939682"/>
            <a:chOff x="0" y="0"/>
            <a:chExt cx="1618379" cy="1037612"/>
          </a:xfrm>
        </p:grpSpPr>
        <p:sp>
          <p:nvSpPr>
            <p:cNvPr name="Freeform 9" id="9"/>
            <p:cNvSpPr/>
            <p:nvPr/>
          </p:nvSpPr>
          <p:spPr>
            <a:xfrm flipH="false" flipV="false" rot="0">
              <a:off x="0" y="0"/>
              <a:ext cx="1618379" cy="1037612"/>
            </a:xfrm>
            <a:custGeom>
              <a:avLst/>
              <a:gdLst/>
              <a:ahLst/>
              <a:cxnLst/>
              <a:rect r="r" b="b" t="t" l="l"/>
              <a:pathLst>
                <a:path h="1037612" w="1618379">
                  <a:moveTo>
                    <a:pt x="31498" y="0"/>
                  </a:moveTo>
                  <a:lnTo>
                    <a:pt x="1586881" y="0"/>
                  </a:lnTo>
                  <a:cubicBezTo>
                    <a:pt x="1595235" y="0"/>
                    <a:pt x="1603247" y="3319"/>
                    <a:pt x="1609154" y="9226"/>
                  </a:cubicBezTo>
                  <a:cubicBezTo>
                    <a:pt x="1615061" y="15133"/>
                    <a:pt x="1618379" y="23144"/>
                    <a:pt x="1618379" y="31498"/>
                  </a:cubicBezTo>
                  <a:lnTo>
                    <a:pt x="1618379" y="1006114"/>
                  </a:lnTo>
                  <a:cubicBezTo>
                    <a:pt x="1618379" y="1023509"/>
                    <a:pt x="1604277" y="1037612"/>
                    <a:pt x="1586881" y="1037612"/>
                  </a:cubicBezTo>
                  <a:lnTo>
                    <a:pt x="31498" y="1037612"/>
                  </a:lnTo>
                  <a:cubicBezTo>
                    <a:pt x="23144" y="1037612"/>
                    <a:pt x="15133" y="1034293"/>
                    <a:pt x="9226" y="1028386"/>
                  </a:cubicBezTo>
                  <a:cubicBezTo>
                    <a:pt x="3319" y="1022479"/>
                    <a:pt x="0" y="1014467"/>
                    <a:pt x="0" y="1006114"/>
                  </a:cubicBezTo>
                  <a:lnTo>
                    <a:pt x="0" y="31498"/>
                  </a:lnTo>
                  <a:cubicBezTo>
                    <a:pt x="0" y="23144"/>
                    <a:pt x="3319" y="15133"/>
                    <a:pt x="9226" y="9226"/>
                  </a:cubicBezTo>
                  <a:cubicBezTo>
                    <a:pt x="15133" y="3319"/>
                    <a:pt x="23144" y="0"/>
                    <a:pt x="31498" y="0"/>
                  </a:cubicBezTo>
                  <a:close/>
                </a:path>
              </a:pathLst>
            </a:custGeom>
            <a:solidFill>
              <a:srgbClr val="F0F1E9"/>
            </a:solidFill>
            <a:ln w="19050" cap="rnd">
              <a:solidFill>
                <a:srgbClr val="C0D899"/>
              </a:solidFill>
              <a:prstDash val="solid"/>
              <a:round/>
            </a:ln>
          </p:spPr>
        </p:sp>
        <p:sp>
          <p:nvSpPr>
            <p:cNvPr name="TextBox 10" id="10"/>
            <p:cNvSpPr txBox="true"/>
            <p:nvPr/>
          </p:nvSpPr>
          <p:spPr>
            <a:xfrm>
              <a:off x="0" y="-38100"/>
              <a:ext cx="1618379" cy="107571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1114516" y="5318618"/>
            <a:ext cx="6144784" cy="3939682"/>
            <a:chOff x="0" y="0"/>
            <a:chExt cx="1618379" cy="1037612"/>
          </a:xfrm>
        </p:grpSpPr>
        <p:sp>
          <p:nvSpPr>
            <p:cNvPr name="Freeform 12" id="12"/>
            <p:cNvSpPr/>
            <p:nvPr/>
          </p:nvSpPr>
          <p:spPr>
            <a:xfrm flipH="false" flipV="false" rot="0">
              <a:off x="0" y="0"/>
              <a:ext cx="1618379" cy="1037612"/>
            </a:xfrm>
            <a:custGeom>
              <a:avLst/>
              <a:gdLst/>
              <a:ahLst/>
              <a:cxnLst/>
              <a:rect r="r" b="b" t="t" l="l"/>
              <a:pathLst>
                <a:path h="1037612" w="1618379">
                  <a:moveTo>
                    <a:pt x="31498" y="0"/>
                  </a:moveTo>
                  <a:lnTo>
                    <a:pt x="1586881" y="0"/>
                  </a:lnTo>
                  <a:cubicBezTo>
                    <a:pt x="1595235" y="0"/>
                    <a:pt x="1603247" y="3319"/>
                    <a:pt x="1609154" y="9226"/>
                  </a:cubicBezTo>
                  <a:cubicBezTo>
                    <a:pt x="1615061" y="15133"/>
                    <a:pt x="1618379" y="23144"/>
                    <a:pt x="1618379" y="31498"/>
                  </a:cubicBezTo>
                  <a:lnTo>
                    <a:pt x="1618379" y="1006114"/>
                  </a:lnTo>
                  <a:cubicBezTo>
                    <a:pt x="1618379" y="1023509"/>
                    <a:pt x="1604277" y="1037612"/>
                    <a:pt x="1586881" y="1037612"/>
                  </a:cubicBezTo>
                  <a:lnTo>
                    <a:pt x="31498" y="1037612"/>
                  </a:lnTo>
                  <a:cubicBezTo>
                    <a:pt x="23144" y="1037612"/>
                    <a:pt x="15133" y="1034293"/>
                    <a:pt x="9226" y="1028386"/>
                  </a:cubicBezTo>
                  <a:cubicBezTo>
                    <a:pt x="3319" y="1022479"/>
                    <a:pt x="0" y="1014467"/>
                    <a:pt x="0" y="1006114"/>
                  </a:cubicBezTo>
                  <a:lnTo>
                    <a:pt x="0" y="31498"/>
                  </a:lnTo>
                  <a:cubicBezTo>
                    <a:pt x="0" y="23144"/>
                    <a:pt x="3319" y="15133"/>
                    <a:pt x="9226" y="9226"/>
                  </a:cubicBezTo>
                  <a:cubicBezTo>
                    <a:pt x="15133" y="3319"/>
                    <a:pt x="23144" y="0"/>
                    <a:pt x="31498" y="0"/>
                  </a:cubicBezTo>
                  <a:close/>
                </a:path>
              </a:pathLst>
            </a:custGeom>
            <a:solidFill>
              <a:srgbClr val="F0F1E9"/>
            </a:solidFill>
            <a:ln w="19050" cap="rnd">
              <a:solidFill>
                <a:srgbClr val="C0D899"/>
              </a:solidFill>
              <a:prstDash val="solid"/>
              <a:round/>
            </a:ln>
          </p:spPr>
        </p:sp>
        <p:sp>
          <p:nvSpPr>
            <p:cNvPr name="TextBox 13" id="13"/>
            <p:cNvSpPr txBox="true"/>
            <p:nvPr/>
          </p:nvSpPr>
          <p:spPr>
            <a:xfrm>
              <a:off x="0" y="-38100"/>
              <a:ext cx="1618379" cy="1075712"/>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1560132" y="1946320"/>
            <a:ext cx="5253552" cy="2612765"/>
          </a:xfrm>
          <a:prstGeom prst="rect">
            <a:avLst/>
          </a:prstGeom>
        </p:spPr>
        <p:txBody>
          <a:bodyPr anchor="t" rtlCol="false" tIns="0" lIns="0" bIns="0" rIns="0">
            <a:spAutoFit/>
          </a:bodyPr>
          <a:lstStyle/>
          <a:p>
            <a:pPr algn="l">
              <a:lnSpc>
                <a:spcPts val="3499"/>
              </a:lnSpc>
            </a:pPr>
            <a:r>
              <a:rPr lang="en-US" sz="2499">
                <a:solidFill>
                  <a:srgbClr val="71824A"/>
                </a:solidFill>
                <a:latin typeface="Proxima Nova"/>
                <a:ea typeface="Proxima Nova"/>
                <a:cs typeface="Proxima Nova"/>
                <a:sym typeface="Proxima Nova"/>
              </a:rPr>
              <a:t>Lorem ipsum dolor sit amet, consectetur adipiscing elit. In pretium vitae nunc placerat feugiat. Nam maximus mauris id consequat condimentum. Praesent at augue eget neque pharetra pretium a sitart.</a:t>
            </a:r>
          </a:p>
        </p:txBody>
      </p:sp>
      <p:sp>
        <p:nvSpPr>
          <p:cNvPr name="TextBox 15" id="15"/>
          <p:cNvSpPr txBox="true"/>
          <p:nvPr/>
        </p:nvSpPr>
        <p:spPr>
          <a:xfrm rot="0">
            <a:off x="11560132" y="6236239"/>
            <a:ext cx="5253552" cy="2612765"/>
          </a:xfrm>
          <a:prstGeom prst="rect">
            <a:avLst/>
          </a:prstGeom>
        </p:spPr>
        <p:txBody>
          <a:bodyPr anchor="t" rtlCol="false" tIns="0" lIns="0" bIns="0" rIns="0">
            <a:spAutoFit/>
          </a:bodyPr>
          <a:lstStyle/>
          <a:p>
            <a:pPr algn="l">
              <a:lnSpc>
                <a:spcPts val="3499"/>
              </a:lnSpc>
            </a:pPr>
            <a:r>
              <a:rPr lang="en-US" sz="2499">
                <a:solidFill>
                  <a:srgbClr val="71824A"/>
                </a:solidFill>
                <a:latin typeface="Proxima Nova"/>
                <a:ea typeface="Proxima Nova"/>
                <a:cs typeface="Proxima Nova"/>
                <a:sym typeface="Proxima Nova"/>
              </a:rPr>
              <a:t>Lorem ipsum dolor sit amet, consectetur adipiscing elit. In pretium vitae nunc placerat feugiat. Nam maximus mauris id consequat condimentum. Praesent at augue eget neque pharetra pretium a sitart.</a:t>
            </a:r>
          </a:p>
        </p:txBody>
      </p:sp>
      <p:sp>
        <p:nvSpPr>
          <p:cNvPr name="TextBox 16" id="16"/>
          <p:cNvSpPr txBox="true"/>
          <p:nvPr/>
        </p:nvSpPr>
        <p:spPr>
          <a:xfrm rot="0">
            <a:off x="11560132" y="1404294"/>
            <a:ext cx="5253552" cy="422232"/>
          </a:xfrm>
          <a:prstGeom prst="rect">
            <a:avLst/>
          </a:prstGeom>
        </p:spPr>
        <p:txBody>
          <a:bodyPr anchor="t" rtlCol="false" tIns="0" lIns="0" bIns="0" rIns="0">
            <a:spAutoFit/>
          </a:bodyPr>
          <a:lstStyle/>
          <a:p>
            <a:pPr algn="just" marL="0" indent="0" lvl="0">
              <a:lnSpc>
                <a:spcPts val="3499"/>
              </a:lnSpc>
              <a:spcBef>
                <a:spcPct val="0"/>
              </a:spcBef>
            </a:pPr>
            <a:r>
              <a:rPr lang="en-US" b="true" sz="2499" strike="noStrike" u="none">
                <a:solidFill>
                  <a:srgbClr val="71824A"/>
                </a:solidFill>
                <a:latin typeface="Proxima Nova Bold"/>
                <a:ea typeface="Proxima Nova Bold"/>
                <a:cs typeface="Proxima Nova Bold"/>
                <a:sym typeface="Proxima Nova Bold"/>
              </a:rPr>
              <a:t>AWARENESS</a:t>
            </a:r>
          </a:p>
        </p:txBody>
      </p:sp>
      <p:sp>
        <p:nvSpPr>
          <p:cNvPr name="TextBox 17" id="17"/>
          <p:cNvSpPr txBox="true"/>
          <p:nvPr/>
        </p:nvSpPr>
        <p:spPr>
          <a:xfrm rot="0">
            <a:off x="11560132" y="5694212"/>
            <a:ext cx="5253552" cy="422232"/>
          </a:xfrm>
          <a:prstGeom prst="rect">
            <a:avLst/>
          </a:prstGeom>
        </p:spPr>
        <p:txBody>
          <a:bodyPr anchor="t" rtlCol="false" tIns="0" lIns="0" bIns="0" rIns="0">
            <a:spAutoFit/>
          </a:bodyPr>
          <a:lstStyle/>
          <a:p>
            <a:pPr algn="just" marL="0" indent="0" lvl="0">
              <a:lnSpc>
                <a:spcPts val="3499"/>
              </a:lnSpc>
              <a:spcBef>
                <a:spcPct val="0"/>
              </a:spcBef>
            </a:pPr>
            <a:r>
              <a:rPr lang="en-US" b="true" sz="2499">
                <a:solidFill>
                  <a:srgbClr val="71824A"/>
                </a:solidFill>
                <a:latin typeface="Proxima Nova Bold"/>
                <a:ea typeface="Proxima Nova Bold"/>
                <a:cs typeface="Proxima Nova Bold"/>
                <a:sym typeface="Proxima Nova Bold"/>
              </a:rPr>
              <a:t>EMERGENCY CONTACTS</a:t>
            </a:r>
          </a:p>
        </p:txBody>
      </p:sp>
      <p:sp>
        <p:nvSpPr>
          <p:cNvPr name="Freeform 18" id="18"/>
          <p:cNvSpPr/>
          <p:nvPr/>
        </p:nvSpPr>
        <p:spPr>
          <a:xfrm flipH="true" flipV="false" rot="0">
            <a:off x="14536464" y="9258300"/>
            <a:ext cx="5445672" cy="1396072"/>
          </a:xfrm>
          <a:custGeom>
            <a:avLst/>
            <a:gdLst/>
            <a:ahLst/>
            <a:cxnLst/>
            <a:rect r="r" b="b" t="t" l="l"/>
            <a:pathLst>
              <a:path h="1396072" w="5445672">
                <a:moveTo>
                  <a:pt x="5445672" y="0"/>
                </a:moveTo>
                <a:lnTo>
                  <a:pt x="0" y="0"/>
                </a:lnTo>
                <a:lnTo>
                  <a:pt x="0" y="1396072"/>
                </a:lnTo>
                <a:lnTo>
                  <a:pt x="5445672" y="1396072"/>
                </a:lnTo>
                <a:lnTo>
                  <a:pt x="5445672"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true" flipV="false" rot="0">
            <a:off x="12804280" y="9476144"/>
            <a:ext cx="2002168" cy="1558051"/>
          </a:xfrm>
          <a:custGeom>
            <a:avLst/>
            <a:gdLst/>
            <a:ahLst/>
            <a:cxnLst/>
            <a:rect r="r" b="b" t="t" l="l"/>
            <a:pathLst>
              <a:path h="1558051" w="2002168">
                <a:moveTo>
                  <a:pt x="2002169" y="0"/>
                </a:moveTo>
                <a:lnTo>
                  <a:pt x="0" y="0"/>
                </a:lnTo>
                <a:lnTo>
                  <a:pt x="0" y="1558051"/>
                </a:lnTo>
                <a:lnTo>
                  <a:pt x="2002169" y="1558051"/>
                </a:lnTo>
                <a:lnTo>
                  <a:pt x="2002169"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20" id="20"/>
          <p:cNvSpPr/>
          <p:nvPr/>
        </p:nvSpPr>
        <p:spPr>
          <a:xfrm flipH="false" flipV="false" rot="0">
            <a:off x="15791674" y="8849004"/>
            <a:ext cx="1694847" cy="1925963"/>
          </a:xfrm>
          <a:custGeom>
            <a:avLst/>
            <a:gdLst/>
            <a:ahLst/>
            <a:cxnLst/>
            <a:rect r="r" b="b" t="t" l="l"/>
            <a:pathLst>
              <a:path h="1925963" w="1694847">
                <a:moveTo>
                  <a:pt x="0" y="0"/>
                </a:moveTo>
                <a:lnTo>
                  <a:pt x="1694847" y="0"/>
                </a:lnTo>
                <a:lnTo>
                  <a:pt x="1694847" y="1925963"/>
                </a:lnTo>
                <a:lnTo>
                  <a:pt x="0" y="192596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1" id="21"/>
          <p:cNvSpPr/>
          <p:nvPr/>
        </p:nvSpPr>
        <p:spPr>
          <a:xfrm flipH="false" flipV="false" rot="0">
            <a:off x="-2754051" y="9079477"/>
            <a:ext cx="6110479" cy="2755271"/>
          </a:xfrm>
          <a:custGeom>
            <a:avLst/>
            <a:gdLst/>
            <a:ahLst/>
            <a:cxnLst/>
            <a:rect r="r" b="b" t="t" l="l"/>
            <a:pathLst>
              <a:path h="2755271" w="6110479">
                <a:moveTo>
                  <a:pt x="0" y="0"/>
                </a:moveTo>
                <a:lnTo>
                  <a:pt x="6110479" y="0"/>
                </a:lnTo>
                <a:lnTo>
                  <a:pt x="6110479" y="2755271"/>
                </a:lnTo>
                <a:lnTo>
                  <a:pt x="0" y="275527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2" id="22"/>
          <p:cNvSpPr/>
          <p:nvPr/>
        </p:nvSpPr>
        <p:spPr>
          <a:xfrm flipH="false" flipV="false" rot="0">
            <a:off x="15971343" y="720039"/>
            <a:ext cx="1287957" cy="1273907"/>
          </a:xfrm>
          <a:custGeom>
            <a:avLst/>
            <a:gdLst/>
            <a:ahLst/>
            <a:cxnLst/>
            <a:rect r="r" b="b" t="t" l="l"/>
            <a:pathLst>
              <a:path h="1273907" w="1287957">
                <a:moveTo>
                  <a:pt x="0" y="0"/>
                </a:moveTo>
                <a:lnTo>
                  <a:pt x="1287957" y="0"/>
                </a:lnTo>
                <a:lnTo>
                  <a:pt x="1287957" y="1273906"/>
                </a:lnTo>
                <a:lnTo>
                  <a:pt x="0" y="127390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23" id="23"/>
          <p:cNvSpPr/>
          <p:nvPr/>
        </p:nvSpPr>
        <p:spPr>
          <a:xfrm flipH="true" flipV="false" rot="-416634">
            <a:off x="15950649" y="5155933"/>
            <a:ext cx="1419520" cy="1218207"/>
          </a:xfrm>
          <a:custGeom>
            <a:avLst/>
            <a:gdLst/>
            <a:ahLst/>
            <a:cxnLst/>
            <a:rect r="r" b="b" t="t" l="l"/>
            <a:pathLst>
              <a:path h="1218207" w="1419520">
                <a:moveTo>
                  <a:pt x="1419520" y="0"/>
                </a:moveTo>
                <a:lnTo>
                  <a:pt x="0" y="0"/>
                </a:lnTo>
                <a:lnTo>
                  <a:pt x="0" y="1218207"/>
                </a:lnTo>
                <a:lnTo>
                  <a:pt x="1419520" y="1218207"/>
                </a:lnTo>
                <a:lnTo>
                  <a:pt x="141952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DAGeSwDONAU</dc:identifier>
  <dcterms:modified xsi:type="dcterms:W3CDTF">2011-08-01T06:04:30Z</dcterms:modified>
  <cp:revision>1</cp:revision>
</cp:coreProperties>
</file>